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2E755B-289E-478A-9774-6C90AA186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6201B3C3-CA07-4595-A4B7-07B37873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384E2AE-B1CF-4871-BAA4-D1AEA36A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807C525-57BA-49DA-A1BC-E5D027FA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4E9DE5F-8ECE-45C9-9143-0665B862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57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7ADDC35-722B-42EA-9FDB-F9D3DE6C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6DA4799-5FF7-48DA-8CE2-F224BD721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70FD86-FD8F-4F37-B646-9E1D6F25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34FC094-6883-4D05-A042-5FFEB08D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B4023AF-B5C8-4921-AB5E-2E832865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846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2F3E9E4D-4D87-4F37-BE0F-C09F29062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6CE3534-F71D-493A-86BF-ACAB72CE2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C74B6DE-0EA0-4F80-9E09-499F1494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A9545ED-4E3D-420A-962E-165EA266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DB09B0-37A1-4C36-B6F0-0AB75BEB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983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97E475-9226-4CAA-B281-3DCC6A09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BF97DED-DB17-4280-890E-BFEE2B949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D410F0E-9F5B-444F-AE27-7D55C0BE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141D94-5CDE-4841-8444-799186EC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3D3400D-8B1A-414F-A8EA-3EDCB192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318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BF7D3F-E039-4FE4-9F45-C5F605B2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0D4A5AB-FFDD-44B0-B0BB-A13447B1A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F63A5F1-CA25-4881-9645-A09E2604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DAB0CF-F867-4AC7-995E-C628A9095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194E4F0-41B2-4622-8C82-4A26677E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180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852B211-40E0-476D-9209-CC0FA72DA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8C95661-1605-4E65-9E40-C6C0ACB98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AA4569D-0E10-40CE-8543-86E3464DC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116D7E-8077-473F-B235-B8733EBB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051107-085A-43A6-8E07-84069C03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D61398C-2376-4804-B9A5-503D9CD5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30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5B077D-6BDA-4EF5-9535-3E82DADB2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8CAE707-91F4-457F-BE1D-E87B46BEB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E71D993-2AE8-4F05-A1C6-879732310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700317D-B15E-4884-89C4-5491EB502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C0CC745-1D9A-4886-A274-7DFBD39C5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2ED5CFC-20E7-4244-B2E7-CC2DA2A0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9899F8A-C280-41AA-8F4C-215D3E20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4CB02B7B-2F5C-466A-8957-16F15169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87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C24B9F-F970-43AC-8619-A68B8958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80B23DC-D9C6-4BFE-9EFC-1759809A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16CBC06-83C5-4EFA-AC7B-61B58014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DAA43F8-1F3B-4DB9-883E-A8037C23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41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5AC44DE-43B0-4164-9331-1C87EAA9F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CAD6FDF-E738-40BB-B8E6-89ED9EF9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19B3262-3ADD-4D83-B2EA-7E7C11D1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103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0A04D3-844A-4784-9DA2-5029C9D1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7A489E2-14C9-4A1F-AFE6-65F7DA65A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E25CE8C-8906-49F5-A14B-0B5D34F78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A4BC3A-22F8-46A3-AC02-0A83F73E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1E0844E-5EA7-49AD-B1E6-2BB649AE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C8D11BC-618D-4752-9983-746A290C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113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7182CE-2698-4DBC-AB3A-12E8856C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FC54BAB-45C0-4BB3-9577-8130746B6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8EC2759-120E-4258-B79F-A3EADE7E1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6940974-4E11-4F49-BE9A-25E1E109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5152607-869E-48C4-8D36-123BDE0E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BB72DE3-2C8E-4490-BBD8-B5BF7D6C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15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80B76EE-D30A-4CFA-8948-509D901C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D93A962-50BA-4337-AFD0-C7C9FA36D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A3B9276-49E2-4C88-8A74-A454ED559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2511-ECB8-4B8B-A9A0-186385900A5E}" type="datetimeFigureOut">
              <a:rPr lang="th-TH" smtClean="0"/>
              <a:t>19/01/63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E1B631-0189-41F5-8733-AD17CD10D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3C1CC24-D2A8-459C-B18C-4ABB250B8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9E24-2602-4E5A-BE1B-AC18661E12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624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svg"/><Relationship Id="rId7" Type="http://schemas.openxmlformats.org/officeDocument/2006/relationships/image" Target="../media/image1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BC3EDF7F-9A58-45D9-9EC7-A02E7649D918}"/>
              </a:ext>
            </a:extLst>
          </p:cNvPr>
          <p:cNvSpPr/>
          <p:nvPr/>
        </p:nvSpPr>
        <p:spPr>
          <a:xfrm>
            <a:off x="495318" y="1136363"/>
            <a:ext cx="8394723" cy="5519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ตัวเชื่อมต่อตรง 9">
            <a:extLst>
              <a:ext uri="{FF2B5EF4-FFF2-40B4-BE49-F238E27FC236}">
                <a16:creationId xmlns:a16="http://schemas.microsoft.com/office/drawing/2014/main" id="{0833D510-FC80-43D3-8056-E281CF5AC05B}"/>
              </a:ext>
            </a:extLst>
          </p:cNvPr>
          <p:cNvCxnSpPr>
            <a:cxnSpLocks/>
          </p:cNvCxnSpPr>
          <p:nvPr/>
        </p:nvCxnSpPr>
        <p:spPr>
          <a:xfrm>
            <a:off x="797758" y="6380944"/>
            <a:ext cx="5339284" cy="1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>
            <a:extLst>
              <a:ext uri="{FF2B5EF4-FFF2-40B4-BE49-F238E27FC236}">
                <a16:creationId xmlns:a16="http://schemas.microsoft.com/office/drawing/2014/main" id="{A3749468-96FA-4D44-B9CE-B9C31E2877A9}"/>
              </a:ext>
            </a:extLst>
          </p:cNvPr>
          <p:cNvCxnSpPr>
            <a:cxnSpLocks/>
          </p:cNvCxnSpPr>
          <p:nvPr/>
        </p:nvCxnSpPr>
        <p:spPr>
          <a:xfrm flipV="1">
            <a:off x="801858" y="1822217"/>
            <a:ext cx="33508" cy="3864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>
            <a:extLst>
              <a:ext uri="{FF2B5EF4-FFF2-40B4-BE49-F238E27FC236}">
                <a16:creationId xmlns:a16="http://schemas.microsoft.com/office/drawing/2014/main" id="{13DD9A05-592B-44CF-960E-6CF61EF3A00D}"/>
              </a:ext>
            </a:extLst>
          </p:cNvPr>
          <p:cNvCxnSpPr>
            <a:cxnSpLocks/>
          </p:cNvCxnSpPr>
          <p:nvPr/>
        </p:nvCxnSpPr>
        <p:spPr>
          <a:xfrm flipV="1">
            <a:off x="5804415" y="2531165"/>
            <a:ext cx="2729985" cy="10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208DA019-CB08-4A86-964E-5149F8F55F02}"/>
              </a:ext>
            </a:extLst>
          </p:cNvPr>
          <p:cNvSpPr/>
          <p:nvPr/>
        </p:nvSpPr>
        <p:spPr>
          <a:xfrm>
            <a:off x="5657199" y="1246849"/>
            <a:ext cx="3008245" cy="74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cxnSp>
        <p:nvCxnSpPr>
          <p:cNvPr id="26" name="ตัวเชื่อมต่อตรง 25">
            <a:extLst>
              <a:ext uri="{FF2B5EF4-FFF2-40B4-BE49-F238E27FC236}">
                <a16:creationId xmlns:a16="http://schemas.microsoft.com/office/drawing/2014/main" id="{CF12B8DA-C045-4F5D-9431-0EE188536195}"/>
              </a:ext>
            </a:extLst>
          </p:cNvPr>
          <p:cNvCxnSpPr>
            <a:cxnSpLocks/>
          </p:cNvCxnSpPr>
          <p:nvPr/>
        </p:nvCxnSpPr>
        <p:spPr>
          <a:xfrm>
            <a:off x="5976943" y="4126389"/>
            <a:ext cx="2557457" cy="20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>
            <a:extLst>
              <a:ext uri="{FF2B5EF4-FFF2-40B4-BE49-F238E27FC236}">
                <a16:creationId xmlns:a16="http://schemas.microsoft.com/office/drawing/2014/main" id="{5CED0E27-7A64-458B-BE9E-38F31AC7632D}"/>
              </a:ext>
            </a:extLst>
          </p:cNvPr>
          <p:cNvCxnSpPr>
            <a:cxnSpLocks/>
          </p:cNvCxnSpPr>
          <p:nvPr/>
        </p:nvCxnSpPr>
        <p:spPr>
          <a:xfrm flipV="1">
            <a:off x="5976943" y="3291473"/>
            <a:ext cx="0" cy="83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>
            <a:extLst>
              <a:ext uri="{FF2B5EF4-FFF2-40B4-BE49-F238E27FC236}">
                <a16:creationId xmlns:a16="http://schemas.microsoft.com/office/drawing/2014/main" id="{4DBD317D-D956-433D-8275-F84F09D13480}"/>
              </a:ext>
            </a:extLst>
          </p:cNvPr>
          <p:cNvCxnSpPr>
            <a:cxnSpLocks/>
          </p:cNvCxnSpPr>
          <p:nvPr/>
        </p:nvCxnSpPr>
        <p:spPr>
          <a:xfrm>
            <a:off x="801858" y="1802374"/>
            <a:ext cx="3929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>
            <a:extLst>
              <a:ext uri="{FF2B5EF4-FFF2-40B4-BE49-F238E27FC236}">
                <a16:creationId xmlns:a16="http://schemas.microsoft.com/office/drawing/2014/main" id="{B11F6A43-EC4D-4155-940D-93222D81C8E3}"/>
              </a:ext>
            </a:extLst>
          </p:cNvPr>
          <p:cNvCxnSpPr>
            <a:cxnSpLocks/>
          </p:cNvCxnSpPr>
          <p:nvPr/>
        </p:nvCxnSpPr>
        <p:spPr>
          <a:xfrm>
            <a:off x="8534401" y="2531165"/>
            <a:ext cx="14909" cy="1595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>
            <a:extLst>
              <a:ext uri="{FF2B5EF4-FFF2-40B4-BE49-F238E27FC236}">
                <a16:creationId xmlns:a16="http://schemas.microsoft.com/office/drawing/2014/main" id="{D99BFE99-CA7D-4A8E-8227-0F6CDB339FD5}"/>
              </a:ext>
            </a:extLst>
          </p:cNvPr>
          <p:cNvCxnSpPr>
            <a:cxnSpLocks/>
          </p:cNvCxnSpPr>
          <p:nvPr/>
        </p:nvCxnSpPr>
        <p:spPr>
          <a:xfrm flipV="1">
            <a:off x="4731026" y="1790877"/>
            <a:ext cx="0" cy="290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>
            <a:extLst>
              <a:ext uri="{FF2B5EF4-FFF2-40B4-BE49-F238E27FC236}">
                <a16:creationId xmlns:a16="http://schemas.microsoft.com/office/drawing/2014/main" id="{AD04D734-9D4C-4FB4-B8F3-59CC3F4494EE}"/>
              </a:ext>
            </a:extLst>
          </p:cNvPr>
          <p:cNvCxnSpPr/>
          <p:nvPr/>
        </p:nvCxnSpPr>
        <p:spPr>
          <a:xfrm>
            <a:off x="3882887" y="5707005"/>
            <a:ext cx="848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ตัวเชื่อมต่อตรง 59">
            <a:extLst>
              <a:ext uri="{FF2B5EF4-FFF2-40B4-BE49-F238E27FC236}">
                <a16:creationId xmlns:a16="http://schemas.microsoft.com/office/drawing/2014/main" id="{A419F75F-A6A7-497B-AD64-90399FE4A6E8}"/>
              </a:ext>
            </a:extLst>
          </p:cNvPr>
          <p:cNvCxnSpPr>
            <a:cxnSpLocks/>
          </p:cNvCxnSpPr>
          <p:nvPr/>
        </p:nvCxnSpPr>
        <p:spPr>
          <a:xfrm>
            <a:off x="835366" y="5687129"/>
            <a:ext cx="1019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สี่เหลี่ยมผืนผ้า 77">
            <a:extLst>
              <a:ext uri="{FF2B5EF4-FFF2-40B4-BE49-F238E27FC236}">
                <a16:creationId xmlns:a16="http://schemas.microsoft.com/office/drawing/2014/main" id="{DF1D4EAA-1CCA-41BC-92E1-1CEEEBE39511}"/>
              </a:ext>
            </a:extLst>
          </p:cNvPr>
          <p:cNvSpPr/>
          <p:nvPr/>
        </p:nvSpPr>
        <p:spPr>
          <a:xfrm>
            <a:off x="9510074" y="950995"/>
            <a:ext cx="2186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123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อาคารหัตถบำบัด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ชั้น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โต๊ะคัดกรอง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OPD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โต๊ะคัดกรองหน้า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ER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จุดกักกันโรค (ชั้น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5" name="ลูกศร: ขวา 84">
            <a:extLst>
              <a:ext uri="{FF2B5EF4-FFF2-40B4-BE49-F238E27FC236}">
                <a16:creationId xmlns:a16="http://schemas.microsoft.com/office/drawing/2014/main" id="{57E0F873-737F-4B04-85DD-0BE04C978EBB}"/>
              </a:ext>
            </a:extLst>
          </p:cNvPr>
          <p:cNvSpPr/>
          <p:nvPr/>
        </p:nvSpPr>
        <p:spPr>
          <a:xfrm>
            <a:off x="9107330" y="5330790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6" name="ลูกศร: ขวา 85">
            <a:extLst>
              <a:ext uri="{FF2B5EF4-FFF2-40B4-BE49-F238E27FC236}">
                <a16:creationId xmlns:a16="http://schemas.microsoft.com/office/drawing/2014/main" id="{8B3C04F4-2CDD-455E-985E-6FB7C71E6986}"/>
              </a:ext>
            </a:extLst>
          </p:cNvPr>
          <p:cNvSpPr/>
          <p:nvPr/>
        </p:nvSpPr>
        <p:spPr>
          <a:xfrm>
            <a:off x="9102888" y="4300052"/>
            <a:ext cx="361258" cy="277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ลูกศร: ขึ้น 87">
            <a:extLst>
              <a:ext uri="{FF2B5EF4-FFF2-40B4-BE49-F238E27FC236}">
                <a16:creationId xmlns:a16="http://schemas.microsoft.com/office/drawing/2014/main" id="{0695703A-B253-402E-86A0-E37ED11E6A88}"/>
              </a:ext>
            </a:extLst>
          </p:cNvPr>
          <p:cNvSpPr/>
          <p:nvPr/>
        </p:nvSpPr>
        <p:spPr>
          <a:xfrm>
            <a:off x="5164361" y="4601011"/>
            <a:ext cx="239964" cy="3761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2" name="กล่องข้อความ 91">
            <a:extLst>
              <a:ext uri="{FF2B5EF4-FFF2-40B4-BE49-F238E27FC236}">
                <a16:creationId xmlns:a16="http://schemas.microsoft.com/office/drawing/2014/main" id="{29BA9EA6-F702-4E57-AC30-9CA52DB1CD5E}"/>
              </a:ext>
            </a:extLst>
          </p:cNvPr>
          <p:cNvSpPr txBox="1"/>
          <p:nvPr/>
        </p:nvSpPr>
        <p:spPr>
          <a:xfrm>
            <a:off x="9820245" y="6133022"/>
            <a:ext cx="1113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ห้ามผ่าน</a:t>
            </a:r>
          </a:p>
        </p:txBody>
      </p:sp>
      <p:pic>
        <p:nvPicPr>
          <p:cNvPr id="98" name="กราฟิก 97" descr="คนนั่งเก้าอี้รถเข็น">
            <a:extLst>
              <a:ext uri="{FF2B5EF4-FFF2-40B4-BE49-F238E27FC236}">
                <a16:creationId xmlns:a16="http://schemas.microsoft.com/office/drawing/2014/main" id="{F466F9E1-6B17-4517-9180-AB7358E1C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9627" y="2591010"/>
            <a:ext cx="479420" cy="479420"/>
          </a:xfrm>
          <a:prstGeom prst="rect">
            <a:avLst/>
          </a:prstGeom>
        </p:spPr>
      </p:pic>
      <p:pic>
        <p:nvPicPr>
          <p:cNvPr id="99" name="กราฟิก 98" descr="คนนั่งเก้าอี้รถเข็น">
            <a:extLst>
              <a:ext uri="{FF2B5EF4-FFF2-40B4-BE49-F238E27FC236}">
                <a16:creationId xmlns:a16="http://schemas.microsoft.com/office/drawing/2014/main" id="{DF391B87-683D-42D0-9F38-389DC3710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5348" y="5512019"/>
            <a:ext cx="486890" cy="486890"/>
          </a:xfrm>
          <a:prstGeom prst="rect">
            <a:avLst/>
          </a:prstGeom>
        </p:spPr>
      </p:pic>
      <p:pic>
        <p:nvPicPr>
          <p:cNvPr id="100" name="กราฟิก 99" descr="เดิน">
            <a:extLst>
              <a:ext uri="{FF2B5EF4-FFF2-40B4-BE49-F238E27FC236}">
                <a16:creationId xmlns:a16="http://schemas.microsoft.com/office/drawing/2014/main" id="{E56C608C-8B03-4192-A10F-5C47860E83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9988" y="2621069"/>
            <a:ext cx="423421" cy="423421"/>
          </a:xfrm>
          <a:prstGeom prst="rect">
            <a:avLst/>
          </a:prstGeom>
        </p:spPr>
      </p:pic>
      <p:sp>
        <p:nvSpPr>
          <p:cNvPr id="101" name="กล่องข้อความ 100">
            <a:extLst>
              <a:ext uri="{FF2B5EF4-FFF2-40B4-BE49-F238E27FC236}">
                <a16:creationId xmlns:a16="http://schemas.microsoft.com/office/drawing/2014/main" id="{181B1496-3FAC-4399-8366-9069B72A84BA}"/>
              </a:ext>
            </a:extLst>
          </p:cNvPr>
          <p:cNvSpPr txBox="1"/>
          <p:nvPr/>
        </p:nvSpPr>
        <p:spPr>
          <a:xfrm>
            <a:off x="1297218" y="398092"/>
            <a:ext cx="8719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ผังการขนส่งผู้เข้าข่ายปอดอักเสบจากเชื้อไวรัส สายพันธุ์ใหม่(ใน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นอกเวลาราชการ)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96B65B79-CF18-4495-B697-F2085DA34CC5}"/>
              </a:ext>
            </a:extLst>
          </p:cNvPr>
          <p:cNvSpPr txBox="1"/>
          <p:nvPr/>
        </p:nvSpPr>
        <p:spPr>
          <a:xfrm>
            <a:off x="604520" y="129968"/>
            <a:ext cx="546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th-TH" dirty="0"/>
          </a:p>
        </p:txBody>
      </p:sp>
      <p:sp>
        <p:nvSpPr>
          <p:cNvPr id="8" name="รูปสิบสองเหลี่ยม 7">
            <a:extLst>
              <a:ext uri="{FF2B5EF4-FFF2-40B4-BE49-F238E27FC236}">
                <a16:creationId xmlns:a16="http://schemas.microsoft.com/office/drawing/2014/main" id="{62E71C50-53AE-4A06-824C-EE6D4A8347BA}"/>
              </a:ext>
            </a:extLst>
          </p:cNvPr>
          <p:cNvSpPr/>
          <p:nvPr/>
        </p:nvSpPr>
        <p:spPr>
          <a:xfrm>
            <a:off x="9183759" y="2284791"/>
            <a:ext cx="36309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th-TH" dirty="0"/>
          </a:p>
        </p:txBody>
      </p:sp>
      <p:sp>
        <p:nvSpPr>
          <p:cNvPr id="9" name="รูปสิบสองเหลี่ยม 8">
            <a:extLst>
              <a:ext uri="{FF2B5EF4-FFF2-40B4-BE49-F238E27FC236}">
                <a16:creationId xmlns:a16="http://schemas.microsoft.com/office/drawing/2014/main" id="{F667A4F1-8CEF-4268-8E3F-A6EE69F147B6}"/>
              </a:ext>
            </a:extLst>
          </p:cNvPr>
          <p:cNvSpPr/>
          <p:nvPr/>
        </p:nvSpPr>
        <p:spPr>
          <a:xfrm>
            <a:off x="9183759" y="2778938"/>
            <a:ext cx="361413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65" name="รูปสิบสองเหลี่ยม 64">
            <a:extLst>
              <a:ext uri="{FF2B5EF4-FFF2-40B4-BE49-F238E27FC236}">
                <a16:creationId xmlns:a16="http://schemas.microsoft.com/office/drawing/2014/main" id="{1C3B9950-EC72-491E-816B-968CDD04B37A}"/>
              </a:ext>
            </a:extLst>
          </p:cNvPr>
          <p:cNvSpPr/>
          <p:nvPr/>
        </p:nvSpPr>
        <p:spPr>
          <a:xfrm>
            <a:off x="9183771" y="3231330"/>
            <a:ext cx="359724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  <p:sp>
        <p:nvSpPr>
          <p:cNvPr id="67" name="รูปสิบสองเหลี่ยม 66">
            <a:extLst>
              <a:ext uri="{FF2B5EF4-FFF2-40B4-BE49-F238E27FC236}">
                <a16:creationId xmlns:a16="http://schemas.microsoft.com/office/drawing/2014/main" id="{D704279D-A9D9-4DB0-B1E9-67A6F147918B}"/>
              </a:ext>
            </a:extLst>
          </p:cNvPr>
          <p:cNvSpPr/>
          <p:nvPr/>
        </p:nvSpPr>
        <p:spPr>
          <a:xfrm>
            <a:off x="9168570" y="3664611"/>
            <a:ext cx="38461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th-TH" dirty="0"/>
          </a:p>
        </p:txBody>
      </p:sp>
      <p:sp>
        <p:nvSpPr>
          <p:cNvPr id="68" name="กล่องข้อความ 67">
            <a:extLst>
              <a:ext uri="{FF2B5EF4-FFF2-40B4-BE49-F238E27FC236}">
                <a16:creationId xmlns:a16="http://schemas.microsoft.com/office/drawing/2014/main" id="{B0177CB2-0EE5-45CD-8A75-77BBA0D5B829}"/>
              </a:ext>
            </a:extLst>
          </p:cNvPr>
          <p:cNvSpPr txBox="1"/>
          <p:nvPr/>
        </p:nvSpPr>
        <p:spPr>
          <a:xfrm>
            <a:off x="9525763" y="4126389"/>
            <a:ext cx="2043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เส้นทางการขนส่งในเวลาราชการ</a:t>
            </a:r>
          </a:p>
        </p:txBody>
      </p:sp>
      <p:sp>
        <p:nvSpPr>
          <p:cNvPr id="69" name="กล่องข้อความ 68">
            <a:extLst>
              <a:ext uri="{FF2B5EF4-FFF2-40B4-BE49-F238E27FC236}">
                <a16:creationId xmlns:a16="http://schemas.microsoft.com/office/drawing/2014/main" id="{49132C4F-D84C-4F21-B808-F4CEB6519217}"/>
              </a:ext>
            </a:extLst>
          </p:cNvPr>
          <p:cNvSpPr txBox="1"/>
          <p:nvPr/>
        </p:nvSpPr>
        <p:spPr>
          <a:xfrm>
            <a:off x="9582461" y="5210076"/>
            <a:ext cx="2043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เส้นทางการขนส่งนอกเวลาราชการ</a:t>
            </a:r>
          </a:p>
        </p:txBody>
      </p:sp>
      <p:sp>
        <p:nvSpPr>
          <p:cNvPr id="70" name="รูปสิบสองเหลี่ยม 69">
            <a:extLst>
              <a:ext uri="{FF2B5EF4-FFF2-40B4-BE49-F238E27FC236}">
                <a16:creationId xmlns:a16="http://schemas.microsoft.com/office/drawing/2014/main" id="{FC2B9124-88F2-4CA9-BD82-17E441802ACE}"/>
              </a:ext>
            </a:extLst>
          </p:cNvPr>
          <p:cNvSpPr/>
          <p:nvPr/>
        </p:nvSpPr>
        <p:spPr>
          <a:xfrm>
            <a:off x="9151857" y="964621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2" name="รูปสิบสองเหลี่ยม 71">
            <a:extLst>
              <a:ext uri="{FF2B5EF4-FFF2-40B4-BE49-F238E27FC236}">
                <a16:creationId xmlns:a16="http://schemas.microsoft.com/office/drawing/2014/main" id="{13DAF87E-5648-4819-8A83-F2310B71DC0E}"/>
              </a:ext>
            </a:extLst>
          </p:cNvPr>
          <p:cNvSpPr/>
          <p:nvPr/>
        </p:nvSpPr>
        <p:spPr>
          <a:xfrm>
            <a:off x="9148816" y="1433413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4" name="รูปสิบสองเหลี่ยม 73">
            <a:extLst>
              <a:ext uri="{FF2B5EF4-FFF2-40B4-BE49-F238E27FC236}">
                <a16:creationId xmlns:a16="http://schemas.microsoft.com/office/drawing/2014/main" id="{F41D83E7-DD8D-4A47-8246-869799F45A59}"/>
              </a:ext>
            </a:extLst>
          </p:cNvPr>
          <p:cNvSpPr/>
          <p:nvPr/>
        </p:nvSpPr>
        <p:spPr>
          <a:xfrm>
            <a:off x="9168570" y="1858625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3" name="ตัวเชื่อมต่อตรง 12">
            <a:extLst>
              <a:ext uri="{FF2B5EF4-FFF2-40B4-BE49-F238E27FC236}">
                <a16:creationId xmlns:a16="http://schemas.microsoft.com/office/drawing/2014/main" id="{E8FB5D42-662C-4E9E-B704-77BA164FA3DE}"/>
              </a:ext>
            </a:extLst>
          </p:cNvPr>
          <p:cNvCxnSpPr/>
          <p:nvPr/>
        </p:nvCxnSpPr>
        <p:spPr>
          <a:xfrm>
            <a:off x="8983243" y="4442790"/>
            <a:ext cx="541554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ตัวเชื่อมต่อตรง 75">
            <a:extLst>
              <a:ext uri="{FF2B5EF4-FFF2-40B4-BE49-F238E27FC236}">
                <a16:creationId xmlns:a16="http://schemas.microsoft.com/office/drawing/2014/main" id="{49CAC850-905E-4352-8BFA-101F85B3EE0B}"/>
              </a:ext>
            </a:extLst>
          </p:cNvPr>
          <p:cNvCxnSpPr/>
          <p:nvPr/>
        </p:nvCxnSpPr>
        <p:spPr>
          <a:xfrm>
            <a:off x="9001941" y="5478361"/>
            <a:ext cx="5415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สี่เหลี่ยมผืนผ้า 76">
            <a:extLst>
              <a:ext uri="{FF2B5EF4-FFF2-40B4-BE49-F238E27FC236}">
                <a16:creationId xmlns:a16="http://schemas.microsoft.com/office/drawing/2014/main" id="{4C440EAE-4FA1-4670-AA09-1510BE8629A9}"/>
              </a:ext>
            </a:extLst>
          </p:cNvPr>
          <p:cNvSpPr/>
          <p:nvPr/>
        </p:nvSpPr>
        <p:spPr>
          <a:xfrm>
            <a:off x="2824732" y="3492652"/>
            <a:ext cx="418433" cy="791669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เครื่องหมายคูณ 13">
            <a:extLst>
              <a:ext uri="{FF2B5EF4-FFF2-40B4-BE49-F238E27FC236}">
                <a16:creationId xmlns:a16="http://schemas.microsoft.com/office/drawing/2014/main" id="{236952BC-4884-4228-88A1-27411588B34C}"/>
              </a:ext>
            </a:extLst>
          </p:cNvPr>
          <p:cNvSpPr/>
          <p:nvPr/>
        </p:nvSpPr>
        <p:spPr>
          <a:xfrm>
            <a:off x="9204195" y="6182407"/>
            <a:ext cx="497158" cy="37712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1ACEE0D-2546-41BE-B04A-A57F1E16BFCF}"/>
              </a:ext>
            </a:extLst>
          </p:cNvPr>
          <p:cNvSpPr/>
          <p:nvPr/>
        </p:nvSpPr>
        <p:spPr>
          <a:xfrm>
            <a:off x="1001376" y="4273907"/>
            <a:ext cx="549456" cy="84195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CE2A134E-A6CE-4FB5-892B-B988ABFEF619}"/>
              </a:ext>
            </a:extLst>
          </p:cNvPr>
          <p:cNvSpPr/>
          <p:nvPr/>
        </p:nvSpPr>
        <p:spPr>
          <a:xfrm>
            <a:off x="2958830" y="5227414"/>
            <a:ext cx="1255024" cy="41081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3" name="รูปสิบสองเหลี่ยม 92">
            <a:extLst>
              <a:ext uri="{FF2B5EF4-FFF2-40B4-BE49-F238E27FC236}">
                <a16:creationId xmlns:a16="http://schemas.microsoft.com/office/drawing/2014/main" id="{28130366-2CCB-4081-ABC0-63BDF44BF797}"/>
              </a:ext>
            </a:extLst>
          </p:cNvPr>
          <p:cNvSpPr/>
          <p:nvPr/>
        </p:nvSpPr>
        <p:spPr>
          <a:xfrm>
            <a:off x="1948549" y="2757338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4" name="รูปสิบสองเหลี่ยม 93">
            <a:extLst>
              <a:ext uri="{FF2B5EF4-FFF2-40B4-BE49-F238E27FC236}">
                <a16:creationId xmlns:a16="http://schemas.microsoft.com/office/drawing/2014/main" id="{C8CF00ED-4C13-45C1-A3D8-994D0DFE36A8}"/>
              </a:ext>
            </a:extLst>
          </p:cNvPr>
          <p:cNvSpPr/>
          <p:nvPr/>
        </p:nvSpPr>
        <p:spPr>
          <a:xfrm>
            <a:off x="1094558" y="4478692"/>
            <a:ext cx="36309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th-TH" dirty="0"/>
          </a:p>
        </p:txBody>
      </p:sp>
      <p:sp>
        <p:nvSpPr>
          <p:cNvPr id="95" name="รูปสิบสองเหลี่ยม 94">
            <a:extLst>
              <a:ext uri="{FF2B5EF4-FFF2-40B4-BE49-F238E27FC236}">
                <a16:creationId xmlns:a16="http://schemas.microsoft.com/office/drawing/2014/main" id="{10B7A16A-0159-46D5-9A61-3BCC3CA0FD64}"/>
              </a:ext>
            </a:extLst>
          </p:cNvPr>
          <p:cNvSpPr/>
          <p:nvPr/>
        </p:nvSpPr>
        <p:spPr>
          <a:xfrm>
            <a:off x="2855307" y="3645935"/>
            <a:ext cx="361413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97" name="รูปสิบสองเหลี่ยม 96">
            <a:extLst>
              <a:ext uri="{FF2B5EF4-FFF2-40B4-BE49-F238E27FC236}">
                <a16:creationId xmlns:a16="http://schemas.microsoft.com/office/drawing/2014/main" id="{3F5C9716-427C-410B-B9BE-D990A0435402}"/>
              </a:ext>
            </a:extLst>
          </p:cNvPr>
          <p:cNvSpPr/>
          <p:nvPr/>
        </p:nvSpPr>
        <p:spPr>
          <a:xfrm>
            <a:off x="3256111" y="5227414"/>
            <a:ext cx="359724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  <p:sp>
        <p:nvSpPr>
          <p:cNvPr id="103" name="รูปสิบสองเหลี่ยม 102">
            <a:extLst>
              <a:ext uri="{FF2B5EF4-FFF2-40B4-BE49-F238E27FC236}">
                <a16:creationId xmlns:a16="http://schemas.microsoft.com/office/drawing/2014/main" id="{69BA3787-A33F-47F5-A94D-AC0367D17A68}"/>
              </a:ext>
            </a:extLst>
          </p:cNvPr>
          <p:cNvSpPr/>
          <p:nvPr/>
        </p:nvSpPr>
        <p:spPr>
          <a:xfrm>
            <a:off x="7720883" y="2817628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2" name="สี่เหลี่ยมผืนผ้า 111">
            <a:extLst>
              <a:ext uri="{FF2B5EF4-FFF2-40B4-BE49-F238E27FC236}">
                <a16:creationId xmlns:a16="http://schemas.microsoft.com/office/drawing/2014/main" id="{D305E794-1A5A-4B5A-837A-FFF4FDB645D9}"/>
              </a:ext>
            </a:extLst>
          </p:cNvPr>
          <p:cNvSpPr/>
          <p:nvPr/>
        </p:nvSpPr>
        <p:spPr>
          <a:xfrm>
            <a:off x="7085812" y="3128088"/>
            <a:ext cx="418433" cy="791669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1" name="รูปสิบสองเหลี่ยม 110">
            <a:extLst>
              <a:ext uri="{FF2B5EF4-FFF2-40B4-BE49-F238E27FC236}">
                <a16:creationId xmlns:a16="http://schemas.microsoft.com/office/drawing/2014/main" id="{78458185-3EB2-4A63-AEED-5D45B2776789}"/>
              </a:ext>
            </a:extLst>
          </p:cNvPr>
          <p:cNvSpPr/>
          <p:nvPr/>
        </p:nvSpPr>
        <p:spPr>
          <a:xfrm>
            <a:off x="7121063" y="3304583"/>
            <a:ext cx="38461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th-TH" dirty="0"/>
          </a:p>
        </p:txBody>
      </p:sp>
      <p:sp>
        <p:nvSpPr>
          <p:cNvPr id="113" name="รูปสิบสองเหลี่ยม 112">
            <a:extLst>
              <a:ext uri="{FF2B5EF4-FFF2-40B4-BE49-F238E27FC236}">
                <a16:creationId xmlns:a16="http://schemas.microsoft.com/office/drawing/2014/main" id="{84310E99-7DA4-4E50-B6EC-88E5E7E1A120}"/>
              </a:ext>
            </a:extLst>
          </p:cNvPr>
          <p:cNvSpPr/>
          <p:nvPr/>
        </p:nvSpPr>
        <p:spPr>
          <a:xfrm>
            <a:off x="6799002" y="1427293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14" name="ตัวเชื่อมต่อตรง 113">
            <a:extLst>
              <a:ext uri="{FF2B5EF4-FFF2-40B4-BE49-F238E27FC236}">
                <a16:creationId xmlns:a16="http://schemas.microsoft.com/office/drawing/2014/main" id="{98E0DCB4-38F9-421A-A343-3B1132066CF9}"/>
              </a:ext>
            </a:extLst>
          </p:cNvPr>
          <p:cNvCxnSpPr>
            <a:cxnSpLocks/>
          </p:cNvCxnSpPr>
          <p:nvPr/>
        </p:nvCxnSpPr>
        <p:spPr>
          <a:xfrm flipV="1">
            <a:off x="5968261" y="3311982"/>
            <a:ext cx="6206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ตัวเชื่อมต่อตรง 114">
            <a:extLst>
              <a:ext uri="{FF2B5EF4-FFF2-40B4-BE49-F238E27FC236}">
                <a16:creationId xmlns:a16="http://schemas.microsoft.com/office/drawing/2014/main" id="{5ED7DDD9-5B92-42B1-8BD1-DF56CCCB33D8}"/>
              </a:ext>
            </a:extLst>
          </p:cNvPr>
          <p:cNvCxnSpPr>
            <a:cxnSpLocks/>
          </p:cNvCxnSpPr>
          <p:nvPr/>
        </p:nvCxnSpPr>
        <p:spPr>
          <a:xfrm flipV="1">
            <a:off x="6137042" y="2720710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ตัวเชื่อมต่อตรง 115">
            <a:extLst>
              <a:ext uri="{FF2B5EF4-FFF2-40B4-BE49-F238E27FC236}">
                <a16:creationId xmlns:a16="http://schemas.microsoft.com/office/drawing/2014/main" id="{C0C77A7C-D8C7-4F74-9340-4A76E33ACDA4}"/>
              </a:ext>
            </a:extLst>
          </p:cNvPr>
          <p:cNvCxnSpPr>
            <a:cxnSpLocks/>
          </p:cNvCxnSpPr>
          <p:nvPr/>
        </p:nvCxnSpPr>
        <p:spPr>
          <a:xfrm flipV="1">
            <a:off x="6285466" y="2747120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ตัวเชื่อมต่อตรง 116">
            <a:extLst>
              <a:ext uri="{FF2B5EF4-FFF2-40B4-BE49-F238E27FC236}">
                <a16:creationId xmlns:a16="http://schemas.microsoft.com/office/drawing/2014/main" id="{64184E69-1044-42A3-898C-23229001B8CC}"/>
              </a:ext>
            </a:extLst>
          </p:cNvPr>
          <p:cNvCxnSpPr>
            <a:cxnSpLocks/>
          </p:cNvCxnSpPr>
          <p:nvPr/>
        </p:nvCxnSpPr>
        <p:spPr>
          <a:xfrm flipV="1">
            <a:off x="6438276" y="2728153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ตัวเชื่อมต่อตรง 117">
            <a:extLst>
              <a:ext uri="{FF2B5EF4-FFF2-40B4-BE49-F238E27FC236}">
                <a16:creationId xmlns:a16="http://schemas.microsoft.com/office/drawing/2014/main" id="{B855BDD3-0070-4A5E-9995-724868C8E4BD}"/>
              </a:ext>
            </a:extLst>
          </p:cNvPr>
          <p:cNvCxnSpPr>
            <a:cxnSpLocks/>
          </p:cNvCxnSpPr>
          <p:nvPr/>
        </p:nvCxnSpPr>
        <p:spPr>
          <a:xfrm flipV="1">
            <a:off x="6597208" y="2739490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ตัวเชื่อมต่อตรง 118">
            <a:extLst>
              <a:ext uri="{FF2B5EF4-FFF2-40B4-BE49-F238E27FC236}">
                <a16:creationId xmlns:a16="http://schemas.microsoft.com/office/drawing/2014/main" id="{83B948E9-0673-4845-B145-A002213B4D94}"/>
              </a:ext>
            </a:extLst>
          </p:cNvPr>
          <p:cNvCxnSpPr>
            <a:cxnSpLocks/>
          </p:cNvCxnSpPr>
          <p:nvPr/>
        </p:nvCxnSpPr>
        <p:spPr>
          <a:xfrm>
            <a:off x="2357704" y="6256410"/>
            <a:ext cx="3168162" cy="119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0" name="ตัวเชื่อมต่อตรง 119">
            <a:extLst>
              <a:ext uri="{FF2B5EF4-FFF2-40B4-BE49-F238E27FC236}">
                <a16:creationId xmlns:a16="http://schemas.microsoft.com/office/drawing/2014/main" id="{76669891-6D3C-4F82-9271-31DE256ECEB6}"/>
              </a:ext>
            </a:extLst>
          </p:cNvPr>
          <p:cNvCxnSpPr>
            <a:cxnSpLocks/>
            <a:endCxn id="129" idx="1"/>
          </p:cNvCxnSpPr>
          <p:nvPr/>
        </p:nvCxnSpPr>
        <p:spPr>
          <a:xfrm flipH="1" flipV="1">
            <a:off x="5485042" y="3197214"/>
            <a:ext cx="13494" cy="30689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1" name="ตัวเชื่อมต่อตรง 120">
            <a:extLst>
              <a:ext uri="{FF2B5EF4-FFF2-40B4-BE49-F238E27FC236}">
                <a16:creationId xmlns:a16="http://schemas.microsoft.com/office/drawing/2014/main" id="{8CFC6517-EA0F-469B-9275-50ECC2E14433}"/>
              </a:ext>
            </a:extLst>
          </p:cNvPr>
          <p:cNvCxnSpPr>
            <a:cxnSpLocks/>
          </p:cNvCxnSpPr>
          <p:nvPr/>
        </p:nvCxnSpPr>
        <p:spPr>
          <a:xfrm>
            <a:off x="5512583" y="3197214"/>
            <a:ext cx="45567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2" name="ตัวเชื่อมต่อตรง 121">
            <a:extLst>
              <a:ext uri="{FF2B5EF4-FFF2-40B4-BE49-F238E27FC236}">
                <a16:creationId xmlns:a16="http://schemas.microsoft.com/office/drawing/2014/main" id="{B73BA688-B7F4-40E1-9CF8-15E7B98C36D3}"/>
              </a:ext>
            </a:extLst>
          </p:cNvPr>
          <p:cNvCxnSpPr>
            <a:cxnSpLocks/>
          </p:cNvCxnSpPr>
          <p:nvPr/>
        </p:nvCxnSpPr>
        <p:spPr>
          <a:xfrm flipV="1">
            <a:off x="2397360" y="3888488"/>
            <a:ext cx="19916" cy="236792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4" name="ตัวเชื่อมต่อตรง 123">
            <a:extLst>
              <a:ext uri="{FF2B5EF4-FFF2-40B4-BE49-F238E27FC236}">
                <a16:creationId xmlns:a16="http://schemas.microsoft.com/office/drawing/2014/main" id="{F6D5EBF0-3890-4CF5-BB4B-26C4E2BEEE0A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2371247" y="3888486"/>
            <a:ext cx="453485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6" name="กราฟิก 125" descr="แพทย์">
            <a:extLst>
              <a:ext uri="{FF2B5EF4-FFF2-40B4-BE49-F238E27FC236}">
                <a16:creationId xmlns:a16="http://schemas.microsoft.com/office/drawing/2014/main" id="{3C77EC72-1FEE-4960-B83E-A94F639801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8236" y="2708118"/>
            <a:ext cx="497380" cy="497380"/>
          </a:xfrm>
          <a:prstGeom prst="rect">
            <a:avLst/>
          </a:prstGeom>
        </p:spPr>
      </p:pic>
      <p:sp>
        <p:nvSpPr>
          <p:cNvPr id="129" name="ลูกศร: ขวา 128">
            <a:extLst>
              <a:ext uri="{FF2B5EF4-FFF2-40B4-BE49-F238E27FC236}">
                <a16:creationId xmlns:a16="http://schemas.microsoft.com/office/drawing/2014/main" id="{9262B13B-A00F-41F9-AFBA-CD5AFBE03148}"/>
              </a:ext>
            </a:extLst>
          </p:cNvPr>
          <p:cNvSpPr/>
          <p:nvPr/>
        </p:nvSpPr>
        <p:spPr>
          <a:xfrm>
            <a:off x="5485042" y="3058652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0" name="ลูกศร: ขวา 129">
            <a:extLst>
              <a:ext uri="{FF2B5EF4-FFF2-40B4-BE49-F238E27FC236}">
                <a16:creationId xmlns:a16="http://schemas.microsoft.com/office/drawing/2014/main" id="{74BB1329-E403-4486-B116-37746CD0942C}"/>
              </a:ext>
            </a:extLst>
          </p:cNvPr>
          <p:cNvSpPr/>
          <p:nvPr/>
        </p:nvSpPr>
        <p:spPr>
          <a:xfrm>
            <a:off x="4088781" y="6117848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" name="ลูกศร: ขวา 132">
            <a:extLst>
              <a:ext uri="{FF2B5EF4-FFF2-40B4-BE49-F238E27FC236}">
                <a16:creationId xmlns:a16="http://schemas.microsoft.com/office/drawing/2014/main" id="{D37637CE-3446-45F8-B3A3-6EB72E3CFEF4}"/>
              </a:ext>
            </a:extLst>
          </p:cNvPr>
          <p:cNvSpPr/>
          <p:nvPr/>
        </p:nvSpPr>
        <p:spPr>
          <a:xfrm rot="10800000">
            <a:off x="2397362" y="3758603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4" name="ลูกศร: ขวา 133">
            <a:extLst>
              <a:ext uri="{FF2B5EF4-FFF2-40B4-BE49-F238E27FC236}">
                <a16:creationId xmlns:a16="http://schemas.microsoft.com/office/drawing/2014/main" id="{C43D1B9C-C0C1-4247-9084-52F5450518CB}"/>
              </a:ext>
            </a:extLst>
          </p:cNvPr>
          <p:cNvSpPr/>
          <p:nvPr/>
        </p:nvSpPr>
        <p:spPr>
          <a:xfrm rot="5400000">
            <a:off x="2224319" y="4694885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35" name="กราฟิก 134" descr="เดิน">
            <a:extLst>
              <a:ext uri="{FF2B5EF4-FFF2-40B4-BE49-F238E27FC236}">
                <a16:creationId xmlns:a16="http://schemas.microsoft.com/office/drawing/2014/main" id="{4C61DC6A-E02C-4B95-8552-DC81AE009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13272" y="5520500"/>
            <a:ext cx="423421" cy="423421"/>
          </a:xfrm>
          <a:prstGeom prst="rect">
            <a:avLst/>
          </a:prstGeom>
        </p:spPr>
      </p:pic>
      <p:sp>
        <p:nvSpPr>
          <p:cNvPr id="136" name="เครื่องหมายคูณ 135">
            <a:extLst>
              <a:ext uri="{FF2B5EF4-FFF2-40B4-BE49-F238E27FC236}">
                <a16:creationId xmlns:a16="http://schemas.microsoft.com/office/drawing/2014/main" id="{DF835291-7A76-4401-82B0-06F94C12E9CF}"/>
              </a:ext>
            </a:extLst>
          </p:cNvPr>
          <p:cNvSpPr/>
          <p:nvPr/>
        </p:nvSpPr>
        <p:spPr>
          <a:xfrm>
            <a:off x="3105482" y="4735661"/>
            <a:ext cx="487302" cy="41147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38" name="ตัวเชื่อมต่อตรง 137">
            <a:extLst>
              <a:ext uri="{FF2B5EF4-FFF2-40B4-BE49-F238E27FC236}">
                <a16:creationId xmlns:a16="http://schemas.microsoft.com/office/drawing/2014/main" id="{EDBE9A56-460E-42AD-8BC8-29A3B3DC3FDB}"/>
              </a:ext>
            </a:extLst>
          </p:cNvPr>
          <p:cNvCxnSpPr>
            <a:cxnSpLocks/>
          </p:cNvCxnSpPr>
          <p:nvPr/>
        </p:nvCxnSpPr>
        <p:spPr>
          <a:xfrm flipV="1">
            <a:off x="4711148" y="5144441"/>
            <a:ext cx="0" cy="577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ตัวเชื่อมต่อตรง 141">
            <a:extLst>
              <a:ext uri="{FF2B5EF4-FFF2-40B4-BE49-F238E27FC236}">
                <a16:creationId xmlns:a16="http://schemas.microsoft.com/office/drawing/2014/main" id="{45CE2F60-C1BB-4F6A-96AC-13BFC343B759}"/>
              </a:ext>
            </a:extLst>
          </p:cNvPr>
          <p:cNvCxnSpPr>
            <a:cxnSpLocks/>
          </p:cNvCxnSpPr>
          <p:nvPr/>
        </p:nvCxnSpPr>
        <p:spPr>
          <a:xfrm flipV="1">
            <a:off x="2898793" y="5075667"/>
            <a:ext cx="1823618" cy="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ตัวเชื่อมต่อตรง 144">
            <a:extLst>
              <a:ext uri="{FF2B5EF4-FFF2-40B4-BE49-F238E27FC236}">
                <a16:creationId xmlns:a16="http://schemas.microsoft.com/office/drawing/2014/main" id="{95C7D363-16FC-4696-9BA7-DB2898F0CC62}"/>
              </a:ext>
            </a:extLst>
          </p:cNvPr>
          <p:cNvCxnSpPr>
            <a:cxnSpLocks/>
          </p:cNvCxnSpPr>
          <p:nvPr/>
        </p:nvCxnSpPr>
        <p:spPr>
          <a:xfrm flipV="1">
            <a:off x="2892501" y="4711013"/>
            <a:ext cx="1823618" cy="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ตัวเชื่อมต่อตรง 150">
            <a:extLst>
              <a:ext uri="{FF2B5EF4-FFF2-40B4-BE49-F238E27FC236}">
                <a16:creationId xmlns:a16="http://schemas.microsoft.com/office/drawing/2014/main" id="{0BF605A0-785C-4520-9987-906DB26456E2}"/>
              </a:ext>
            </a:extLst>
          </p:cNvPr>
          <p:cNvCxnSpPr>
            <a:cxnSpLocks/>
          </p:cNvCxnSpPr>
          <p:nvPr/>
        </p:nvCxnSpPr>
        <p:spPr>
          <a:xfrm flipV="1">
            <a:off x="1855304" y="5998909"/>
            <a:ext cx="3457442" cy="19819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8" name="ตัวเชื่อมต่อตรง 157">
            <a:extLst>
              <a:ext uri="{FF2B5EF4-FFF2-40B4-BE49-F238E27FC236}">
                <a16:creationId xmlns:a16="http://schemas.microsoft.com/office/drawing/2014/main" id="{C957A3AF-A741-429C-8C15-9835B141F71F}"/>
              </a:ext>
            </a:extLst>
          </p:cNvPr>
          <p:cNvCxnSpPr>
            <a:cxnSpLocks/>
          </p:cNvCxnSpPr>
          <p:nvPr/>
        </p:nvCxnSpPr>
        <p:spPr>
          <a:xfrm>
            <a:off x="1586103" y="4711013"/>
            <a:ext cx="269201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0" name="ตัวเชื่อมต่อตรง 159">
            <a:extLst>
              <a:ext uri="{FF2B5EF4-FFF2-40B4-BE49-F238E27FC236}">
                <a16:creationId xmlns:a16="http://schemas.microsoft.com/office/drawing/2014/main" id="{D90F76A5-8268-423A-8828-FB1F929FE7ED}"/>
              </a:ext>
            </a:extLst>
          </p:cNvPr>
          <p:cNvCxnSpPr>
            <a:cxnSpLocks/>
          </p:cNvCxnSpPr>
          <p:nvPr/>
        </p:nvCxnSpPr>
        <p:spPr>
          <a:xfrm flipV="1">
            <a:off x="1843122" y="4696200"/>
            <a:ext cx="0" cy="132252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8" name="ตัวเชื่อมต่อตรง 167">
            <a:extLst>
              <a:ext uri="{FF2B5EF4-FFF2-40B4-BE49-F238E27FC236}">
                <a16:creationId xmlns:a16="http://schemas.microsoft.com/office/drawing/2014/main" id="{0CC06FF6-91B5-4593-BAFA-23FF07E6E528}"/>
              </a:ext>
            </a:extLst>
          </p:cNvPr>
          <p:cNvCxnSpPr>
            <a:cxnSpLocks/>
          </p:cNvCxnSpPr>
          <p:nvPr/>
        </p:nvCxnSpPr>
        <p:spPr>
          <a:xfrm>
            <a:off x="5286281" y="2941818"/>
            <a:ext cx="26465" cy="309673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6" name="ตัวเชื่อมต่อตรง 175">
            <a:extLst>
              <a:ext uri="{FF2B5EF4-FFF2-40B4-BE49-F238E27FC236}">
                <a16:creationId xmlns:a16="http://schemas.microsoft.com/office/drawing/2014/main" id="{F2F2356B-A86B-413E-8DD0-B915C70D844B}"/>
              </a:ext>
            </a:extLst>
          </p:cNvPr>
          <p:cNvCxnSpPr>
            <a:cxnSpLocks/>
          </p:cNvCxnSpPr>
          <p:nvPr/>
        </p:nvCxnSpPr>
        <p:spPr>
          <a:xfrm flipV="1">
            <a:off x="5275166" y="2959533"/>
            <a:ext cx="346052" cy="747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7" name="ลูกศร: ขึ้น 186">
            <a:extLst>
              <a:ext uri="{FF2B5EF4-FFF2-40B4-BE49-F238E27FC236}">
                <a16:creationId xmlns:a16="http://schemas.microsoft.com/office/drawing/2014/main" id="{25AD7593-8A9A-4B7F-9476-B4611A25D72A}"/>
              </a:ext>
            </a:extLst>
          </p:cNvPr>
          <p:cNvSpPr/>
          <p:nvPr/>
        </p:nvSpPr>
        <p:spPr>
          <a:xfrm rot="5400000">
            <a:off x="1673586" y="4486916"/>
            <a:ext cx="239964" cy="3761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8" name="ลูกศร: ขึ้น 187">
            <a:extLst>
              <a:ext uri="{FF2B5EF4-FFF2-40B4-BE49-F238E27FC236}">
                <a16:creationId xmlns:a16="http://schemas.microsoft.com/office/drawing/2014/main" id="{62C1F22A-7CF4-4FCC-889F-B35FE960B634}"/>
              </a:ext>
            </a:extLst>
          </p:cNvPr>
          <p:cNvSpPr/>
          <p:nvPr/>
        </p:nvSpPr>
        <p:spPr>
          <a:xfrm rot="5400000">
            <a:off x="5315378" y="2750528"/>
            <a:ext cx="239964" cy="3761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0" name="ตัวเชื่อมต่อตรง 189">
            <a:extLst>
              <a:ext uri="{FF2B5EF4-FFF2-40B4-BE49-F238E27FC236}">
                <a16:creationId xmlns:a16="http://schemas.microsoft.com/office/drawing/2014/main" id="{47CF9BA2-FE80-4E6D-B39E-B41ACA75EB71}"/>
              </a:ext>
            </a:extLst>
          </p:cNvPr>
          <p:cNvCxnSpPr>
            <a:cxnSpLocks/>
          </p:cNvCxnSpPr>
          <p:nvPr/>
        </p:nvCxnSpPr>
        <p:spPr>
          <a:xfrm>
            <a:off x="5956053" y="2719325"/>
            <a:ext cx="744237" cy="7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2" name="กราฟิก 191" descr="เดิน">
            <a:extLst>
              <a:ext uri="{FF2B5EF4-FFF2-40B4-BE49-F238E27FC236}">
                <a16:creationId xmlns:a16="http://schemas.microsoft.com/office/drawing/2014/main" id="{C4CCDB92-CBB9-4106-8626-C2781B5AEF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6869" y="3365533"/>
            <a:ext cx="423421" cy="423421"/>
          </a:xfrm>
          <a:prstGeom prst="rect">
            <a:avLst/>
          </a:prstGeom>
        </p:spPr>
      </p:pic>
      <p:pic>
        <p:nvPicPr>
          <p:cNvPr id="193" name="กราฟิก 192" descr="คนนั่งเก้าอี้รถเข็น">
            <a:extLst>
              <a:ext uri="{FF2B5EF4-FFF2-40B4-BE49-F238E27FC236}">
                <a16:creationId xmlns:a16="http://schemas.microsoft.com/office/drawing/2014/main" id="{1205F33C-AD2F-4183-8532-C7273A2CB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8780" y="3329927"/>
            <a:ext cx="486890" cy="486890"/>
          </a:xfrm>
          <a:prstGeom prst="rect">
            <a:avLst/>
          </a:prstGeom>
        </p:spPr>
      </p:pic>
      <p:pic>
        <p:nvPicPr>
          <p:cNvPr id="11" name="กราฟิก 10" descr="เข็มทิศแผนที่">
            <a:extLst>
              <a:ext uri="{FF2B5EF4-FFF2-40B4-BE49-F238E27FC236}">
                <a16:creationId xmlns:a16="http://schemas.microsoft.com/office/drawing/2014/main" id="{1EA93036-C65A-415A-A1F0-8E7A10890D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634" y="463368"/>
            <a:ext cx="708247" cy="70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1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สี่เหลี่ยมผืนผ้า 54">
            <a:extLst>
              <a:ext uri="{FF2B5EF4-FFF2-40B4-BE49-F238E27FC236}">
                <a16:creationId xmlns:a16="http://schemas.microsoft.com/office/drawing/2014/main" id="{AFB01866-B7C2-4C10-99C1-3B12DC8834CA}"/>
              </a:ext>
            </a:extLst>
          </p:cNvPr>
          <p:cNvSpPr/>
          <p:nvPr/>
        </p:nvSpPr>
        <p:spPr>
          <a:xfrm>
            <a:off x="495318" y="908720"/>
            <a:ext cx="8578837" cy="5747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ตัวเชื่อมต่อตรง 9">
            <a:extLst>
              <a:ext uri="{FF2B5EF4-FFF2-40B4-BE49-F238E27FC236}">
                <a16:creationId xmlns:a16="http://schemas.microsoft.com/office/drawing/2014/main" id="{0833D510-FC80-43D3-8056-E281CF5AC05B}"/>
              </a:ext>
            </a:extLst>
          </p:cNvPr>
          <p:cNvCxnSpPr>
            <a:cxnSpLocks/>
          </p:cNvCxnSpPr>
          <p:nvPr/>
        </p:nvCxnSpPr>
        <p:spPr>
          <a:xfrm>
            <a:off x="797758" y="6380944"/>
            <a:ext cx="5339284" cy="1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>
            <a:extLst>
              <a:ext uri="{FF2B5EF4-FFF2-40B4-BE49-F238E27FC236}">
                <a16:creationId xmlns:a16="http://schemas.microsoft.com/office/drawing/2014/main" id="{A3749468-96FA-4D44-B9CE-B9C31E2877A9}"/>
              </a:ext>
            </a:extLst>
          </p:cNvPr>
          <p:cNvCxnSpPr>
            <a:cxnSpLocks/>
          </p:cNvCxnSpPr>
          <p:nvPr/>
        </p:nvCxnSpPr>
        <p:spPr>
          <a:xfrm flipV="1">
            <a:off x="801858" y="1822217"/>
            <a:ext cx="33508" cy="3864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>
            <a:extLst>
              <a:ext uri="{FF2B5EF4-FFF2-40B4-BE49-F238E27FC236}">
                <a16:creationId xmlns:a16="http://schemas.microsoft.com/office/drawing/2014/main" id="{13DD9A05-592B-44CF-960E-6CF61EF3A00D}"/>
              </a:ext>
            </a:extLst>
          </p:cNvPr>
          <p:cNvCxnSpPr>
            <a:cxnSpLocks/>
          </p:cNvCxnSpPr>
          <p:nvPr/>
        </p:nvCxnSpPr>
        <p:spPr>
          <a:xfrm flipV="1">
            <a:off x="5804415" y="2531165"/>
            <a:ext cx="2729985" cy="10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208DA019-CB08-4A86-964E-5149F8F55F02}"/>
              </a:ext>
            </a:extLst>
          </p:cNvPr>
          <p:cNvSpPr/>
          <p:nvPr/>
        </p:nvSpPr>
        <p:spPr>
          <a:xfrm>
            <a:off x="5253155" y="1168478"/>
            <a:ext cx="3008245" cy="74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cxnSp>
        <p:nvCxnSpPr>
          <p:cNvPr id="26" name="ตัวเชื่อมต่อตรง 25">
            <a:extLst>
              <a:ext uri="{FF2B5EF4-FFF2-40B4-BE49-F238E27FC236}">
                <a16:creationId xmlns:a16="http://schemas.microsoft.com/office/drawing/2014/main" id="{CF12B8DA-C045-4F5D-9431-0EE188536195}"/>
              </a:ext>
            </a:extLst>
          </p:cNvPr>
          <p:cNvCxnSpPr>
            <a:cxnSpLocks/>
          </p:cNvCxnSpPr>
          <p:nvPr/>
        </p:nvCxnSpPr>
        <p:spPr>
          <a:xfrm>
            <a:off x="5976943" y="4126389"/>
            <a:ext cx="2557457" cy="20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>
            <a:extLst>
              <a:ext uri="{FF2B5EF4-FFF2-40B4-BE49-F238E27FC236}">
                <a16:creationId xmlns:a16="http://schemas.microsoft.com/office/drawing/2014/main" id="{5CED0E27-7A64-458B-BE9E-38F31AC7632D}"/>
              </a:ext>
            </a:extLst>
          </p:cNvPr>
          <p:cNvCxnSpPr>
            <a:cxnSpLocks/>
          </p:cNvCxnSpPr>
          <p:nvPr/>
        </p:nvCxnSpPr>
        <p:spPr>
          <a:xfrm flipV="1">
            <a:off x="5976943" y="3291473"/>
            <a:ext cx="0" cy="83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>
            <a:extLst>
              <a:ext uri="{FF2B5EF4-FFF2-40B4-BE49-F238E27FC236}">
                <a16:creationId xmlns:a16="http://schemas.microsoft.com/office/drawing/2014/main" id="{4DBD317D-D956-433D-8275-F84F09D13480}"/>
              </a:ext>
            </a:extLst>
          </p:cNvPr>
          <p:cNvCxnSpPr>
            <a:cxnSpLocks/>
          </p:cNvCxnSpPr>
          <p:nvPr/>
        </p:nvCxnSpPr>
        <p:spPr>
          <a:xfrm>
            <a:off x="801858" y="1802374"/>
            <a:ext cx="3929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>
            <a:extLst>
              <a:ext uri="{FF2B5EF4-FFF2-40B4-BE49-F238E27FC236}">
                <a16:creationId xmlns:a16="http://schemas.microsoft.com/office/drawing/2014/main" id="{B11F6A43-EC4D-4155-940D-93222D81C8E3}"/>
              </a:ext>
            </a:extLst>
          </p:cNvPr>
          <p:cNvCxnSpPr>
            <a:cxnSpLocks/>
          </p:cNvCxnSpPr>
          <p:nvPr/>
        </p:nvCxnSpPr>
        <p:spPr>
          <a:xfrm>
            <a:off x="8534401" y="2531165"/>
            <a:ext cx="14909" cy="1595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>
            <a:extLst>
              <a:ext uri="{FF2B5EF4-FFF2-40B4-BE49-F238E27FC236}">
                <a16:creationId xmlns:a16="http://schemas.microsoft.com/office/drawing/2014/main" id="{D99BFE99-CA7D-4A8E-8227-0F6CDB339FD5}"/>
              </a:ext>
            </a:extLst>
          </p:cNvPr>
          <p:cNvCxnSpPr>
            <a:cxnSpLocks/>
          </p:cNvCxnSpPr>
          <p:nvPr/>
        </p:nvCxnSpPr>
        <p:spPr>
          <a:xfrm flipV="1">
            <a:off x="4731026" y="1790877"/>
            <a:ext cx="0" cy="290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>
            <a:extLst>
              <a:ext uri="{FF2B5EF4-FFF2-40B4-BE49-F238E27FC236}">
                <a16:creationId xmlns:a16="http://schemas.microsoft.com/office/drawing/2014/main" id="{AD04D734-9D4C-4FB4-B8F3-59CC3F4494EE}"/>
              </a:ext>
            </a:extLst>
          </p:cNvPr>
          <p:cNvCxnSpPr/>
          <p:nvPr/>
        </p:nvCxnSpPr>
        <p:spPr>
          <a:xfrm>
            <a:off x="3882887" y="5707005"/>
            <a:ext cx="848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ตัวเชื่อมต่อตรง 59">
            <a:extLst>
              <a:ext uri="{FF2B5EF4-FFF2-40B4-BE49-F238E27FC236}">
                <a16:creationId xmlns:a16="http://schemas.microsoft.com/office/drawing/2014/main" id="{A419F75F-A6A7-497B-AD64-90399FE4A6E8}"/>
              </a:ext>
            </a:extLst>
          </p:cNvPr>
          <p:cNvCxnSpPr>
            <a:cxnSpLocks/>
          </p:cNvCxnSpPr>
          <p:nvPr/>
        </p:nvCxnSpPr>
        <p:spPr>
          <a:xfrm>
            <a:off x="835366" y="5687129"/>
            <a:ext cx="1019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สี่เหลี่ยมผืนผ้า 77">
            <a:extLst>
              <a:ext uri="{FF2B5EF4-FFF2-40B4-BE49-F238E27FC236}">
                <a16:creationId xmlns:a16="http://schemas.microsoft.com/office/drawing/2014/main" id="{DF1D4EAA-1CCA-41BC-92E1-1CEEEBE39511}"/>
              </a:ext>
            </a:extLst>
          </p:cNvPr>
          <p:cNvSpPr/>
          <p:nvPr/>
        </p:nvSpPr>
        <p:spPr>
          <a:xfrm>
            <a:off x="9510074" y="950995"/>
            <a:ext cx="2186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123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อาคารหัตถบำบัด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ชั้น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โต๊ะคัดกรอง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OPD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โต๊ะคัดกรองหน้า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ER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จุดกักกันโรค (ชั้น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8" name="กราฟิก 97" descr="คนนั่งเก้าอี้รถเข็น">
            <a:extLst>
              <a:ext uri="{FF2B5EF4-FFF2-40B4-BE49-F238E27FC236}">
                <a16:creationId xmlns:a16="http://schemas.microsoft.com/office/drawing/2014/main" id="{F466F9E1-6B17-4517-9180-AB7358E1C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9627" y="2591010"/>
            <a:ext cx="479420" cy="479420"/>
          </a:xfrm>
          <a:prstGeom prst="rect">
            <a:avLst/>
          </a:prstGeom>
        </p:spPr>
      </p:pic>
      <p:pic>
        <p:nvPicPr>
          <p:cNvPr id="99" name="กราฟิก 98" descr="คนนั่งเก้าอี้รถเข็น">
            <a:extLst>
              <a:ext uri="{FF2B5EF4-FFF2-40B4-BE49-F238E27FC236}">
                <a16:creationId xmlns:a16="http://schemas.microsoft.com/office/drawing/2014/main" id="{DF391B87-683D-42D0-9F38-389DC3710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4237" y="5669248"/>
            <a:ext cx="486890" cy="486890"/>
          </a:xfrm>
          <a:prstGeom prst="rect">
            <a:avLst/>
          </a:prstGeom>
        </p:spPr>
      </p:pic>
      <p:pic>
        <p:nvPicPr>
          <p:cNvPr id="100" name="กราฟิก 99" descr="เดิน">
            <a:extLst>
              <a:ext uri="{FF2B5EF4-FFF2-40B4-BE49-F238E27FC236}">
                <a16:creationId xmlns:a16="http://schemas.microsoft.com/office/drawing/2014/main" id="{E56C608C-8B03-4192-A10F-5C47860E83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9988" y="2621069"/>
            <a:ext cx="423421" cy="423421"/>
          </a:xfrm>
          <a:prstGeom prst="rect">
            <a:avLst/>
          </a:prstGeom>
        </p:spPr>
      </p:pic>
      <p:sp>
        <p:nvSpPr>
          <p:cNvPr id="101" name="กล่องข้อความ 100">
            <a:extLst>
              <a:ext uri="{FF2B5EF4-FFF2-40B4-BE49-F238E27FC236}">
                <a16:creationId xmlns:a16="http://schemas.microsoft.com/office/drawing/2014/main" id="{181B1496-3FAC-4399-8366-9069B72A84BA}"/>
              </a:ext>
            </a:extLst>
          </p:cNvPr>
          <p:cNvSpPr txBox="1"/>
          <p:nvPr/>
        </p:nvSpPr>
        <p:spPr>
          <a:xfrm>
            <a:off x="1158845" y="385500"/>
            <a:ext cx="9636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ผังการใช้อุปกรณ์ป้องกัน(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PPE)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เมื่อต้องสัมผัสผู้เข้าข่ายปอดอักเสบจากเชื้อไวรัส สายพันธุ์ใหม่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96B65B79-CF18-4495-B697-F2085DA34CC5}"/>
              </a:ext>
            </a:extLst>
          </p:cNvPr>
          <p:cNvSpPr txBox="1"/>
          <p:nvPr/>
        </p:nvSpPr>
        <p:spPr>
          <a:xfrm>
            <a:off x="604520" y="129968"/>
            <a:ext cx="546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th-TH" dirty="0"/>
          </a:p>
        </p:txBody>
      </p:sp>
      <p:sp>
        <p:nvSpPr>
          <p:cNvPr id="8" name="รูปสิบสองเหลี่ยม 7">
            <a:extLst>
              <a:ext uri="{FF2B5EF4-FFF2-40B4-BE49-F238E27FC236}">
                <a16:creationId xmlns:a16="http://schemas.microsoft.com/office/drawing/2014/main" id="{62E71C50-53AE-4A06-824C-EE6D4A8347BA}"/>
              </a:ext>
            </a:extLst>
          </p:cNvPr>
          <p:cNvSpPr/>
          <p:nvPr/>
        </p:nvSpPr>
        <p:spPr>
          <a:xfrm>
            <a:off x="9183759" y="2284791"/>
            <a:ext cx="36309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th-TH" dirty="0"/>
          </a:p>
        </p:txBody>
      </p:sp>
      <p:sp>
        <p:nvSpPr>
          <p:cNvPr id="9" name="รูปสิบสองเหลี่ยม 8">
            <a:extLst>
              <a:ext uri="{FF2B5EF4-FFF2-40B4-BE49-F238E27FC236}">
                <a16:creationId xmlns:a16="http://schemas.microsoft.com/office/drawing/2014/main" id="{F667A4F1-8CEF-4268-8E3F-A6EE69F147B6}"/>
              </a:ext>
            </a:extLst>
          </p:cNvPr>
          <p:cNvSpPr/>
          <p:nvPr/>
        </p:nvSpPr>
        <p:spPr>
          <a:xfrm>
            <a:off x="9183759" y="2778938"/>
            <a:ext cx="361413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65" name="รูปสิบสองเหลี่ยม 64">
            <a:extLst>
              <a:ext uri="{FF2B5EF4-FFF2-40B4-BE49-F238E27FC236}">
                <a16:creationId xmlns:a16="http://schemas.microsoft.com/office/drawing/2014/main" id="{1C3B9950-EC72-491E-816B-968CDD04B37A}"/>
              </a:ext>
            </a:extLst>
          </p:cNvPr>
          <p:cNvSpPr/>
          <p:nvPr/>
        </p:nvSpPr>
        <p:spPr>
          <a:xfrm>
            <a:off x="9183771" y="3231330"/>
            <a:ext cx="359724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  <p:sp>
        <p:nvSpPr>
          <p:cNvPr id="67" name="รูปสิบสองเหลี่ยม 66">
            <a:extLst>
              <a:ext uri="{FF2B5EF4-FFF2-40B4-BE49-F238E27FC236}">
                <a16:creationId xmlns:a16="http://schemas.microsoft.com/office/drawing/2014/main" id="{D704279D-A9D9-4DB0-B1E9-67A6F147918B}"/>
              </a:ext>
            </a:extLst>
          </p:cNvPr>
          <p:cNvSpPr/>
          <p:nvPr/>
        </p:nvSpPr>
        <p:spPr>
          <a:xfrm>
            <a:off x="9168570" y="3664611"/>
            <a:ext cx="38461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th-TH" dirty="0"/>
          </a:p>
        </p:txBody>
      </p:sp>
      <p:sp>
        <p:nvSpPr>
          <p:cNvPr id="68" name="กล่องข้อความ 67">
            <a:extLst>
              <a:ext uri="{FF2B5EF4-FFF2-40B4-BE49-F238E27FC236}">
                <a16:creationId xmlns:a16="http://schemas.microsoft.com/office/drawing/2014/main" id="{B0177CB2-0EE5-45CD-8A75-77BBA0D5B829}"/>
              </a:ext>
            </a:extLst>
          </p:cNvPr>
          <p:cNvSpPr txBox="1"/>
          <p:nvPr/>
        </p:nvSpPr>
        <p:spPr>
          <a:xfrm>
            <a:off x="9525763" y="4126389"/>
            <a:ext cx="2518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N95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ถุงมือ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(Low risk zone) 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9" name="กล่องข้อความ 68">
            <a:extLst>
              <a:ext uri="{FF2B5EF4-FFF2-40B4-BE49-F238E27FC236}">
                <a16:creationId xmlns:a16="http://schemas.microsoft.com/office/drawing/2014/main" id="{49132C4F-D84C-4F21-B808-F4CEB6519217}"/>
              </a:ext>
            </a:extLst>
          </p:cNvPr>
          <p:cNvSpPr txBox="1"/>
          <p:nvPr/>
        </p:nvSpPr>
        <p:spPr>
          <a:xfrm>
            <a:off x="9543495" y="4999643"/>
            <a:ext cx="2406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 95,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ถุงมือ,กาวน์ฯลฯ</a:t>
            </a: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(High risk zone)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0" name="รูปสิบสองเหลี่ยม 69">
            <a:extLst>
              <a:ext uri="{FF2B5EF4-FFF2-40B4-BE49-F238E27FC236}">
                <a16:creationId xmlns:a16="http://schemas.microsoft.com/office/drawing/2014/main" id="{FC2B9124-88F2-4CA9-BD82-17E441802ACE}"/>
              </a:ext>
            </a:extLst>
          </p:cNvPr>
          <p:cNvSpPr/>
          <p:nvPr/>
        </p:nvSpPr>
        <p:spPr>
          <a:xfrm>
            <a:off x="9151857" y="964621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2" name="รูปสิบสองเหลี่ยม 71">
            <a:extLst>
              <a:ext uri="{FF2B5EF4-FFF2-40B4-BE49-F238E27FC236}">
                <a16:creationId xmlns:a16="http://schemas.microsoft.com/office/drawing/2014/main" id="{13DAF87E-5648-4819-8A83-F2310B71DC0E}"/>
              </a:ext>
            </a:extLst>
          </p:cNvPr>
          <p:cNvSpPr/>
          <p:nvPr/>
        </p:nvSpPr>
        <p:spPr>
          <a:xfrm>
            <a:off x="9148816" y="1433413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4" name="รูปสิบสองเหลี่ยม 73">
            <a:extLst>
              <a:ext uri="{FF2B5EF4-FFF2-40B4-BE49-F238E27FC236}">
                <a16:creationId xmlns:a16="http://schemas.microsoft.com/office/drawing/2014/main" id="{F41D83E7-DD8D-4A47-8246-869799F45A59}"/>
              </a:ext>
            </a:extLst>
          </p:cNvPr>
          <p:cNvSpPr/>
          <p:nvPr/>
        </p:nvSpPr>
        <p:spPr>
          <a:xfrm>
            <a:off x="9168570" y="1858625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7" name="สี่เหลี่ยมผืนผ้า 76">
            <a:extLst>
              <a:ext uri="{FF2B5EF4-FFF2-40B4-BE49-F238E27FC236}">
                <a16:creationId xmlns:a16="http://schemas.microsoft.com/office/drawing/2014/main" id="{4C440EAE-4FA1-4670-AA09-1510BE8629A9}"/>
              </a:ext>
            </a:extLst>
          </p:cNvPr>
          <p:cNvSpPr/>
          <p:nvPr/>
        </p:nvSpPr>
        <p:spPr>
          <a:xfrm>
            <a:off x="2824732" y="3492652"/>
            <a:ext cx="418433" cy="791669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1ACEE0D-2546-41BE-B04A-A57F1E16BFCF}"/>
              </a:ext>
            </a:extLst>
          </p:cNvPr>
          <p:cNvSpPr/>
          <p:nvPr/>
        </p:nvSpPr>
        <p:spPr>
          <a:xfrm>
            <a:off x="1001376" y="4273907"/>
            <a:ext cx="549456" cy="84195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CE2A134E-A6CE-4FB5-892B-B988ABFEF619}"/>
              </a:ext>
            </a:extLst>
          </p:cNvPr>
          <p:cNvSpPr/>
          <p:nvPr/>
        </p:nvSpPr>
        <p:spPr>
          <a:xfrm>
            <a:off x="2720930" y="5214402"/>
            <a:ext cx="1255024" cy="41081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3" name="รูปสิบสองเหลี่ยม 92">
            <a:extLst>
              <a:ext uri="{FF2B5EF4-FFF2-40B4-BE49-F238E27FC236}">
                <a16:creationId xmlns:a16="http://schemas.microsoft.com/office/drawing/2014/main" id="{28130366-2CCB-4081-ABC0-63BDF44BF797}"/>
              </a:ext>
            </a:extLst>
          </p:cNvPr>
          <p:cNvSpPr/>
          <p:nvPr/>
        </p:nvSpPr>
        <p:spPr>
          <a:xfrm>
            <a:off x="1948549" y="2757338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4" name="รูปสิบสองเหลี่ยม 93">
            <a:extLst>
              <a:ext uri="{FF2B5EF4-FFF2-40B4-BE49-F238E27FC236}">
                <a16:creationId xmlns:a16="http://schemas.microsoft.com/office/drawing/2014/main" id="{C8CF00ED-4C13-45C1-A3D8-994D0DFE36A8}"/>
              </a:ext>
            </a:extLst>
          </p:cNvPr>
          <p:cNvSpPr/>
          <p:nvPr/>
        </p:nvSpPr>
        <p:spPr>
          <a:xfrm>
            <a:off x="1094558" y="4478692"/>
            <a:ext cx="36309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th-TH" dirty="0"/>
          </a:p>
        </p:txBody>
      </p:sp>
      <p:sp>
        <p:nvSpPr>
          <p:cNvPr id="95" name="รูปสิบสองเหลี่ยม 94">
            <a:extLst>
              <a:ext uri="{FF2B5EF4-FFF2-40B4-BE49-F238E27FC236}">
                <a16:creationId xmlns:a16="http://schemas.microsoft.com/office/drawing/2014/main" id="{10B7A16A-0159-46D5-9A61-3BCC3CA0FD64}"/>
              </a:ext>
            </a:extLst>
          </p:cNvPr>
          <p:cNvSpPr/>
          <p:nvPr/>
        </p:nvSpPr>
        <p:spPr>
          <a:xfrm>
            <a:off x="2855307" y="3645935"/>
            <a:ext cx="361413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97" name="รูปสิบสองเหลี่ยม 96">
            <a:extLst>
              <a:ext uri="{FF2B5EF4-FFF2-40B4-BE49-F238E27FC236}">
                <a16:creationId xmlns:a16="http://schemas.microsoft.com/office/drawing/2014/main" id="{3F5C9716-427C-410B-B9BE-D990A0435402}"/>
              </a:ext>
            </a:extLst>
          </p:cNvPr>
          <p:cNvSpPr/>
          <p:nvPr/>
        </p:nvSpPr>
        <p:spPr>
          <a:xfrm>
            <a:off x="3256111" y="5227414"/>
            <a:ext cx="359724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  <p:sp>
        <p:nvSpPr>
          <p:cNvPr id="103" name="รูปสิบสองเหลี่ยม 102">
            <a:extLst>
              <a:ext uri="{FF2B5EF4-FFF2-40B4-BE49-F238E27FC236}">
                <a16:creationId xmlns:a16="http://schemas.microsoft.com/office/drawing/2014/main" id="{69BA3787-A33F-47F5-A94D-AC0367D17A68}"/>
              </a:ext>
            </a:extLst>
          </p:cNvPr>
          <p:cNvSpPr/>
          <p:nvPr/>
        </p:nvSpPr>
        <p:spPr>
          <a:xfrm>
            <a:off x="7720883" y="2817628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2" name="สี่เหลี่ยมผืนผ้า 111">
            <a:extLst>
              <a:ext uri="{FF2B5EF4-FFF2-40B4-BE49-F238E27FC236}">
                <a16:creationId xmlns:a16="http://schemas.microsoft.com/office/drawing/2014/main" id="{D305E794-1A5A-4B5A-837A-FFF4FDB645D9}"/>
              </a:ext>
            </a:extLst>
          </p:cNvPr>
          <p:cNvSpPr/>
          <p:nvPr/>
        </p:nvSpPr>
        <p:spPr>
          <a:xfrm>
            <a:off x="7085812" y="3128088"/>
            <a:ext cx="418433" cy="791669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1" name="รูปสิบสองเหลี่ยม 110">
            <a:extLst>
              <a:ext uri="{FF2B5EF4-FFF2-40B4-BE49-F238E27FC236}">
                <a16:creationId xmlns:a16="http://schemas.microsoft.com/office/drawing/2014/main" id="{78458185-3EB2-4A63-AEED-5D45B2776789}"/>
              </a:ext>
            </a:extLst>
          </p:cNvPr>
          <p:cNvSpPr/>
          <p:nvPr/>
        </p:nvSpPr>
        <p:spPr>
          <a:xfrm>
            <a:off x="7121063" y="3304583"/>
            <a:ext cx="38461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th-TH" dirty="0"/>
          </a:p>
        </p:txBody>
      </p:sp>
      <p:sp>
        <p:nvSpPr>
          <p:cNvPr id="113" name="รูปสิบสองเหลี่ยม 112">
            <a:extLst>
              <a:ext uri="{FF2B5EF4-FFF2-40B4-BE49-F238E27FC236}">
                <a16:creationId xmlns:a16="http://schemas.microsoft.com/office/drawing/2014/main" id="{84310E99-7DA4-4E50-B6EC-88E5E7E1A120}"/>
              </a:ext>
            </a:extLst>
          </p:cNvPr>
          <p:cNvSpPr/>
          <p:nvPr/>
        </p:nvSpPr>
        <p:spPr>
          <a:xfrm>
            <a:off x="6799002" y="1427293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14" name="ตัวเชื่อมต่อตรง 113">
            <a:extLst>
              <a:ext uri="{FF2B5EF4-FFF2-40B4-BE49-F238E27FC236}">
                <a16:creationId xmlns:a16="http://schemas.microsoft.com/office/drawing/2014/main" id="{98E0DCB4-38F9-421A-A343-3B1132066CF9}"/>
              </a:ext>
            </a:extLst>
          </p:cNvPr>
          <p:cNvCxnSpPr>
            <a:cxnSpLocks/>
          </p:cNvCxnSpPr>
          <p:nvPr/>
        </p:nvCxnSpPr>
        <p:spPr>
          <a:xfrm flipV="1">
            <a:off x="5968261" y="3311982"/>
            <a:ext cx="6206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ตัวเชื่อมต่อตรง 114">
            <a:extLst>
              <a:ext uri="{FF2B5EF4-FFF2-40B4-BE49-F238E27FC236}">
                <a16:creationId xmlns:a16="http://schemas.microsoft.com/office/drawing/2014/main" id="{5ED7DDD9-5B92-42B1-8BD1-DF56CCCB33D8}"/>
              </a:ext>
            </a:extLst>
          </p:cNvPr>
          <p:cNvCxnSpPr>
            <a:cxnSpLocks/>
          </p:cNvCxnSpPr>
          <p:nvPr/>
        </p:nvCxnSpPr>
        <p:spPr>
          <a:xfrm flipV="1">
            <a:off x="6137042" y="2720710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ตัวเชื่อมต่อตรง 115">
            <a:extLst>
              <a:ext uri="{FF2B5EF4-FFF2-40B4-BE49-F238E27FC236}">
                <a16:creationId xmlns:a16="http://schemas.microsoft.com/office/drawing/2014/main" id="{C0C77A7C-D8C7-4F74-9340-4A76E33ACDA4}"/>
              </a:ext>
            </a:extLst>
          </p:cNvPr>
          <p:cNvCxnSpPr>
            <a:cxnSpLocks/>
          </p:cNvCxnSpPr>
          <p:nvPr/>
        </p:nvCxnSpPr>
        <p:spPr>
          <a:xfrm flipV="1">
            <a:off x="6285466" y="2747120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ตัวเชื่อมต่อตรง 116">
            <a:extLst>
              <a:ext uri="{FF2B5EF4-FFF2-40B4-BE49-F238E27FC236}">
                <a16:creationId xmlns:a16="http://schemas.microsoft.com/office/drawing/2014/main" id="{64184E69-1044-42A3-898C-23229001B8CC}"/>
              </a:ext>
            </a:extLst>
          </p:cNvPr>
          <p:cNvCxnSpPr>
            <a:cxnSpLocks/>
          </p:cNvCxnSpPr>
          <p:nvPr/>
        </p:nvCxnSpPr>
        <p:spPr>
          <a:xfrm flipV="1">
            <a:off x="6438276" y="2728153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ตัวเชื่อมต่อตรง 117">
            <a:extLst>
              <a:ext uri="{FF2B5EF4-FFF2-40B4-BE49-F238E27FC236}">
                <a16:creationId xmlns:a16="http://schemas.microsoft.com/office/drawing/2014/main" id="{B855BDD3-0070-4A5E-9995-724868C8E4BD}"/>
              </a:ext>
            </a:extLst>
          </p:cNvPr>
          <p:cNvCxnSpPr>
            <a:cxnSpLocks/>
          </p:cNvCxnSpPr>
          <p:nvPr/>
        </p:nvCxnSpPr>
        <p:spPr>
          <a:xfrm flipV="1">
            <a:off x="6597208" y="2739490"/>
            <a:ext cx="121362" cy="56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กราฟิก 125" descr="แพทย์">
            <a:extLst>
              <a:ext uri="{FF2B5EF4-FFF2-40B4-BE49-F238E27FC236}">
                <a16:creationId xmlns:a16="http://schemas.microsoft.com/office/drawing/2014/main" id="{3C77EC72-1FEE-4960-B83E-A94F639801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35849" y="2720710"/>
            <a:ext cx="527479" cy="527479"/>
          </a:xfrm>
          <a:prstGeom prst="rect">
            <a:avLst/>
          </a:prstGeom>
        </p:spPr>
      </p:pic>
      <p:pic>
        <p:nvPicPr>
          <p:cNvPr id="135" name="กราฟิก 134" descr="เดิน">
            <a:extLst>
              <a:ext uri="{FF2B5EF4-FFF2-40B4-BE49-F238E27FC236}">
                <a16:creationId xmlns:a16="http://schemas.microsoft.com/office/drawing/2014/main" id="{4C61DC6A-E02C-4B95-8552-DC81AE009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42649" y="5695868"/>
            <a:ext cx="423421" cy="423421"/>
          </a:xfrm>
          <a:prstGeom prst="rect">
            <a:avLst/>
          </a:prstGeom>
        </p:spPr>
      </p:pic>
      <p:cxnSp>
        <p:nvCxnSpPr>
          <p:cNvPr id="138" name="ตัวเชื่อมต่อตรง 137">
            <a:extLst>
              <a:ext uri="{FF2B5EF4-FFF2-40B4-BE49-F238E27FC236}">
                <a16:creationId xmlns:a16="http://schemas.microsoft.com/office/drawing/2014/main" id="{EDBE9A56-460E-42AD-8BC8-29A3B3DC3FDB}"/>
              </a:ext>
            </a:extLst>
          </p:cNvPr>
          <p:cNvCxnSpPr>
            <a:cxnSpLocks/>
          </p:cNvCxnSpPr>
          <p:nvPr/>
        </p:nvCxnSpPr>
        <p:spPr>
          <a:xfrm flipV="1">
            <a:off x="4711148" y="5144441"/>
            <a:ext cx="0" cy="577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ตัวเชื่อมต่อตรง 141">
            <a:extLst>
              <a:ext uri="{FF2B5EF4-FFF2-40B4-BE49-F238E27FC236}">
                <a16:creationId xmlns:a16="http://schemas.microsoft.com/office/drawing/2014/main" id="{45CE2F60-C1BB-4F6A-96AC-13BFC343B759}"/>
              </a:ext>
            </a:extLst>
          </p:cNvPr>
          <p:cNvCxnSpPr>
            <a:cxnSpLocks/>
          </p:cNvCxnSpPr>
          <p:nvPr/>
        </p:nvCxnSpPr>
        <p:spPr>
          <a:xfrm flipV="1">
            <a:off x="2898793" y="5075667"/>
            <a:ext cx="1823618" cy="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ตัวเชื่อมต่อตรง 144">
            <a:extLst>
              <a:ext uri="{FF2B5EF4-FFF2-40B4-BE49-F238E27FC236}">
                <a16:creationId xmlns:a16="http://schemas.microsoft.com/office/drawing/2014/main" id="{95C7D363-16FC-4696-9BA7-DB2898F0CC62}"/>
              </a:ext>
            </a:extLst>
          </p:cNvPr>
          <p:cNvCxnSpPr>
            <a:cxnSpLocks/>
          </p:cNvCxnSpPr>
          <p:nvPr/>
        </p:nvCxnSpPr>
        <p:spPr>
          <a:xfrm flipV="1">
            <a:off x="2892501" y="4711013"/>
            <a:ext cx="1823618" cy="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สี่เหลี่ยมผืนผ้า 53">
            <a:extLst>
              <a:ext uri="{FF2B5EF4-FFF2-40B4-BE49-F238E27FC236}">
                <a16:creationId xmlns:a16="http://schemas.microsoft.com/office/drawing/2014/main" id="{C44690ED-AEDF-4E3C-9968-C79FF9C43D8C}"/>
              </a:ext>
            </a:extLst>
          </p:cNvPr>
          <p:cNvSpPr/>
          <p:nvPr/>
        </p:nvSpPr>
        <p:spPr>
          <a:xfrm>
            <a:off x="835366" y="2660929"/>
            <a:ext cx="3796694" cy="3615140"/>
          </a:xfrm>
          <a:prstGeom prst="rect">
            <a:avLst/>
          </a:prstGeom>
          <a:noFill/>
          <a:ln w="571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0" name="สี่เหลี่ยมผืนผ้า 109">
            <a:extLst>
              <a:ext uri="{FF2B5EF4-FFF2-40B4-BE49-F238E27FC236}">
                <a16:creationId xmlns:a16="http://schemas.microsoft.com/office/drawing/2014/main" id="{50313B04-FF78-4594-91DB-63A9BC08A997}"/>
              </a:ext>
            </a:extLst>
          </p:cNvPr>
          <p:cNvSpPr/>
          <p:nvPr/>
        </p:nvSpPr>
        <p:spPr>
          <a:xfrm>
            <a:off x="5330408" y="2170111"/>
            <a:ext cx="3440281" cy="361514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สี่เหลี่ยมผืนผ้า 122">
            <a:extLst>
              <a:ext uri="{FF2B5EF4-FFF2-40B4-BE49-F238E27FC236}">
                <a16:creationId xmlns:a16="http://schemas.microsoft.com/office/drawing/2014/main" id="{7846E556-F990-47E7-BAAE-A24062E2BB89}"/>
              </a:ext>
            </a:extLst>
          </p:cNvPr>
          <p:cNvSpPr/>
          <p:nvPr/>
        </p:nvSpPr>
        <p:spPr>
          <a:xfrm>
            <a:off x="9113339" y="5038642"/>
            <a:ext cx="359736" cy="335903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7" name="สี่เหลี่ยมผืนผ้า 126">
            <a:extLst>
              <a:ext uri="{FF2B5EF4-FFF2-40B4-BE49-F238E27FC236}">
                <a16:creationId xmlns:a16="http://schemas.microsoft.com/office/drawing/2014/main" id="{A8D2AEE7-11D2-4426-9679-2261356666ED}"/>
              </a:ext>
            </a:extLst>
          </p:cNvPr>
          <p:cNvSpPr/>
          <p:nvPr/>
        </p:nvSpPr>
        <p:spPr>
          <a:xfrm>
            <a:off x="9162174" y="4270863"/>
            <a:ext cx="384612" cy="328495"/>
          </a:xfrm>
          <a:prstGeom prst="rect">
            <a:avLst/>
          </a:prstGeom>
          <a:noFill/>
          <a:ln w="571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6" name="กราฟิก 55" descr="เข็มทิศแผนที่">
            <a:extLst>
              <a:ext uri="{FF2B5EF4-FFF2-40B4-BE49-F238E27FC236}">
                <a16:creationId xmlns:a16="http://schemas.microsoft.com/office/drawing/2014/main" id="{9B4063A3-9B5F-4AF6-844F-EC34DF3A30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634" y="463368"/>
            <a:ext cx="708247" cy="70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1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สี่เหลี่ยมผืนผ้า 55">
            <a:extLst>
              <a:ext uri="{FF2B5EF4-FFF2-40B4-BE49-F238E27FC236}">
                <a16:creationId xmlns:a16="http://schemas.microsoft.com/office/drawing/2014/main" id="{DF8691B8-60EC-4CF7-93F2-E3E3F0C99842}"/>
              </a:ext>
            </a:extLst>
          </p:cNvPr>
          <p:cNvSpPr/>
          <p:nvPr/>
        </p:nvSpPr>
        <p:spPr>
          <a:xfrm>
            <a:off x="495319" y="986588"/>
            <a:ext cx="8493120" cy="56696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208DA019-CB08-4A86-964E-5149F8F55F02}"/>
              </a:ext>
            </a:extLst>
          </p:cNvPr>
          <p:cNvSpPr/>
          <p:nvPr/>
        </p:nvSpPr>
        <p:spPr>
          <a:xfrm>
            <a:off x="5690328" y="3615574"/>
            <a:ext cx="3008245" cy="74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8" name="สี่เหลี่ยมผืนผ้า 77">
            <a:extLst>
              <a:ext uri="{FF2B5EF4-FFF2-40B4-BE49-F238E27FC236}">
                <a16:creationId xmlns:a16="http://schemas.microsoft.com/office/drawing/2014/main" id="{DF1D4EAA-1CCA-41BC-92E1-1CEEEBE39511}"/>
              </a:ext>
            </a:extLst>
          </p:cNvPr>
          <p:cNvSpPr/>
          <p:nvPr/>
        </p:nvSpPr>
        <p:spPr>
          <a:xfrm>
            <a:off x="9510073" y="950995"/>
            <a:ext cx="23775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123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อาคารหัตถบำบัด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ชั้น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อาคารพัสดุ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อาคารโภชนาการ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อาคารหน่วยจ่ายกลาง</a:t>
            </a:r>
          </a:p>
          <a:p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นิร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มัย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จุดกักกันโรค (ชั้น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อาคารหัตถบำบัด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เตาเผาขยะติดเชื้อ</a:t>
            </a: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5" name="ลูกศร: ขวา 84">
            <a:extLst>
              <a:ext uri="{FF2B5EF4-FFF2-40B4-BE49-F238E27FC236}">
                <a16:creationId xmlns:a16="http://schemas.microsoft.com/office/drawing/2014/main" id="{57E0F873-737F-4B04-85DD-0BE04C978EBB}"/>
              </a:ext>
            </a:extLst>
          </p:cNvPr>
          <p:cNvSpPr/>
          <p:nvPr/>
        </p:nvSpPr>
        <p:spPr>
          <a:xfrm>
            <a:off x="9107330" y="5330790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2" name="กล่องข้อความ 91">
            <a:extLst>
              <a:ext uri="{FF2B5EF4-FFF2-40B4-BE49-F238E27FC236}">
                <a16:creationId xmlns:a16="http://schemas.microsoft.com/office/drawing/2014/main" id="{29BA9EA6-F702-4E57-AC30-9CA52DB1CD5E}"/>
              </a:ext>
            </a:extLst>
          </p:cNvPr>
          <p:cNvSpPr txBox="1"/>
          <p:nvPr/>
        </p:nvSpPr>
        <p:spPr>
          <a:xfrm>
            <a:off x="9820245" y="6133022"/>
            <a:ext cx="1113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ห้ามผ่าน</a:t>
            </a:r>
          </a:p>
        </p:txBody>
      </p:sp>
      <p:sp>
        <p:nvSpPr>
          <p:cNvPr id="101" name="กล่องข้อความ 100">
            <a:extLst>
              <a:ext uri="{FF2B5EF4-FFF2-40B4-BE49-F238E27FC236}">
                <a16:creationId xmlns:a16="http://schemas.microsoft.com/office/drawing/2014/main" id="{181B1496-3FAC-4399-8366-9069B72A84BA}"/>
              </a:ext>
            </a:extLst>
          </p:cNvPr>
          <p:cNvSpPr txBox="1"/>
          <p:nvPr/>
        </p:nvSpPr>
        <p:spPr>
          <a:xfrm>
            <a:off x="1297218" y="398092"/>
            <a:ext cx="8719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ผังการขนส่งขยะติดเชื้อผู้เข้าข่ายปอดอักเสบจากเชื้อไวรัส สายพันธุ์ใหม่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96B65B79-CF18-4495-B697-F2085DA34CC5}"/>
              </a:ext>
            </a:extLst>
          </p:cNvPr>
          <p:cNvSpPr txBox="1"/>
          <p:nvPr/>
        </p:nvSpPr>
        <p:spPr>
          <a:xfrm>
            <a:off x="604520" y="129968"/>
            <a:ext cx="546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th-TH" dirty="0"/>
          </a:p>
        </p:txBody>
      </p:sp>
      <p:sp>
        <p:nvSpPr>
          <p:cNvPr id="65" name="รูปสิบสองเหลี่ยม 64">
            <a:extLst>
              <a:ext uri="{FF2B5EF4-FFF2-40B4-BE49-F238E27FC236}">
                <a16:creationId xmlns:a16="http://schemas.microsoft.com/office/drawing/2014/main" id="{1C3B9950-EC72-491E-816B-968CDD04B37A}"/>
              </a:ext>
            </a:extLst>
          </p:cNvPr>
          <p:cNvSpPr/>
          <p:nvPr/>
        </p:nvSpPr>
        <p:spPr>
          <a:xfrm>
            <a:off x="9183283" y="4062122"/>
            <a:ext cx="359724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th-TH" dirty="0"/>
          </a:p>
        </p:txBody>
      </p:sp>
      <p:sp>
        <p:nvSpPr>
          <p:cNvPr id="67" name="รูปสิบสองเหลี่ยม 66">
            <a:extLst>
              <a:ext uri="{FF2B5EF4-FFF2-40B4-BE49-F238E27FC236}">
                <a16:creationId xmlns:a16="http://schemas.microsoft.com/office/drawing/2014/main" id="{D704279D-A9D9-4DB0-B1E9-67A6F147918B}"/>
              </a:ext>
            </a:extLst>
          </p:cNvPr>
          <p:cNvSpPr/>
          <p:nvPr/>
        </p:nvSpPr>
        <p:spPr>
          <a:xfrm>
            <a:off x="9142174" y="4872857"/>
            <a:ext cx="38461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69" name="กล่องข้อความ 68">
            <a:extLst>
              <a:ext uri="{FF2B5EF4-FFF2-40B4-BE49-F238E27FC236}">
                <a16:creationId xmlns:a16="http://schemas.microsoft.com/office/drawing/2014/main" id="{49132C4F-D84C-4F21-B808-F4CEB6519217}"/>
              </a:ext>
            </a:extLst>
          </p:cNvPr>
          <p:cNvSpPr txBox="1"/>
          <p:nvPr/>
        </p:nvSpPr>
        <p:spPr>
          <a:xfrm>
            <a:off x="9582461" y="5210076"/>
            <a:ext cx="2043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เส้นทางการขนส่งขยะติดเชื้อ</a:t>
            </a:r>
          </a:p>
        </p:txBody>
      </p:sp>
      <p:sp>
        <p:nvSpPr>
          <p:cNvPr id="70" name="รูปสิบสองเหลี่ยม 69">
            <a:extLst>
              <a:ext uri="{FF2B5EF4-FFF2-40B4-BE49-F238E27FC236}">
                <a16:creationId xmlns:a16="http://schemas.microsoft.com/office/drawing/2014/main" id="{FC2B9124-88F2-4CA9-BD82-17E441802ACE}"/>
              </a:ext>
            </a:extLst>
          </p:cNvPr>
          <p:cNvSpPr/>
          <p:nvPr/>
        </p:nvSpPr>
        <p:spPr>
          <a:xfrm>
            <a:off x="9151857" y="964621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2" name="รูปสิบสองเหลี่ยม 71">
            <a:extLst>
              <a:ext uri="{FF2B5EF4-FFF2-40B4-BE49-F238E27FC236}">
                <a16:creationId xmlns:a16="http://schemas.microsoft.com/office/drawing/2014/main" id="{13DAF87E-5648-4819-8A83-F2310B71DC0E}"/>
              </a:ext>
            </a:extLst>
          </p:cNvPr>
          <p:cNvSpPr/>
          <p:nvPr/>
        </p:nvSpPr>
        <p:spPr>
          <a:xfrm>
            <a:off x="9148816" y="1433413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4" name="รูปสิบสองเหลี่ยม 73">
            <a:extLst>
              <a:ext uri="{FF2B5EF4-FFF2-40B4-BE49-F238E27FC236}">
                <a16:creationId xmlns:a16="http://schemas.microsoft.com/office/drawing/2014/main" id="{F41D83E7-DD8D-4A47-8246-869799F45A59}"/>
              </a:ext>
            </a:extLst>
          </p:cNvPr>
          <p:cNvSpPr/>
          <p:nvPr/>
        </p:nvSpPr>
        <p:spPr>
          <a:xfrm>
            <a:off x="9168570" y="1858625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76" name="ตัวเชื่อมต่อตรง 75">
            <a:extLst>
              <a:ext uri="{FF2B5EF4-FFF2-40B4-BE49-F238E27FC236}">
                <a16:creationId xmlns:a16="http://schemas.microsoft.com/office/drawing/2014/main" id="{49CAC850-905E-4352-8BFA-101F85B3EE0B}"/>
              </a:ext>
            </a:extLst>
          </p:cNvPr>
          <p:cNvCxnSpPr/>
          <p:nvPr/>
        </p:nvCxnSpPr>
        <p:spPr>
          <a:xfrm>
            <a:off x="9001941" y="5478361"/>
            <a:ext cx="5415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สี่เหลี่ยมผืนผ้า 76">
            <a:extLst>
              <a:ext uri="{FF2B5EF4-FFF2-40B4-BE49-F238E27FC236}">
                <a16:creationId xmlns:a16="http://schemas.microsoft.com/office/drawing/2014/main" id="{4C440EAE-4FA1-4670-AA09-1510BE8629A9}"/>
              </a:ext>
            </a:extLst>
          </p:cNvPr>
          <p:cNvSpPr/>
          <p:nvPr/>
        </p:nvSpPr>
        <p:spPr>
          <a:xfrm>
            <a:off x="5690328" y="2575625"/>
            <a:ext cx="1233821" cy="64990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เครื่องหมายคูณ 13">
            <a:extLst>
              <a:ext uri="{FF2B5EF4-FFF2-40B4-BE49-F238E27FC236}">
                <a16:creationId xmlns:a16="http://schemas.microsoft.com/office/drawing/2014/main" id="{236952BC-4884-4228-88A1-27411588B34C}"/>
              </a:ext>
            </a:extLst>
          </p:cNvPr>
          <p:cNvSpPr/>
          <p:nvPr/>
        </p:nvSpPr>
        <p:spPr>
          <a:xfrm>
            <a:off x="9204195" y="6182407"/>
            <a:ext cx="497158" cy="37712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1ACEE0D-2546-41BE-B04A-A57F1E16BFCF}"/>
              </a:ext>
            </a:extLst>
          </p:cNvPr>
          <p:cNvSpPr/>
          <p:nvPr/>
        </p:nvSpPr>
        <p:spPr>
          <a:xfrm>
            <a:off x="1862036" y="1549188"/>
            <a:ext cx="2203983" cy="84195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CE2A134E-A6CE-4FB5-892B-B988ABFEF619}"/>
              </a:ext>
            </a:extLst>
          </p:cNvPr>
          <p:cNvSpPr/>
          <p:nvPr/>
        </p:nvSpPr>
        <p:spPr>
          <a:xfrm>
            <a:off x="1150974" y="3391476"/>
            <a:ext cx="3062880" cy="224675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3" name="รูปสิบสองเหลี่ยม 92">
            <a:extLst>
              <a:ext uri="{FF2B5EF4-FFF2-40B4-BE49-F238E27FC236}">
                <a16:creationId xmlns:a16="http://schemas.microsoft.com/office/drawing/2014/main" id="{28130366-2CCB-4081-ABC0-63BDF44BF797}"/>
              </a:ext>
            </a:extLst>
          </p:cNvPr>
          <p:cNvSpPr/>
          <p:nvPr/>
        </p:nvSpPr>
        <p:spPr>
          <a:xfrm>
            <a:off x="1399858" y="3667315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5" name="รูปสิบสองเหลี่ยม 94">
            <a:extLst>
              <a:ext uri="{FF2B5EF4-FFF2-40B4-BE49-F238E27FC236}">
                <a16:creationId xmlns:a16="http://schemas.microsoft.com/office/drawing/2014/main" id="{10B7A16A-0159-46D5-9A61-3BCC3CA0FD64}"/>
              </a:ext>
            </a:extLst>
          </p:cNvPr>
          <p:cNvSpPr/>
          <p:nvPr/>
        </p:nvSpPr>
        <p:spPr>
          <a:xfrm>
            <a:off x="6562736" y="1202439"/>
            <a:ext cx="361413" cy="376139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112" name="สี่เหลี่ยมผืนผ้า 111">
            <a:extLst>
              <a:ext uri="{FF2B5EF4-FFF2-40B4-BE49-F238E27FC236}">
                <a16:creationId xmlns:a16="http://schemas.microsoft.com/office/drawing/2014/main" id="{D305E794-1A5A-4B5A-837A-FFF4FDB645D9}"/>
              </a:ext>
            </a:extLst>
          </p:cNvPr>
          <p:cNvSpPr/>
          <p:nvPr/>
        </p:nvSpPr>
        <p:spPr>
          <a:xfrm>
            <a:off x="7065392" y="2575625"/>
            <a:ext cx="1310984" cy="64990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3" name="รูปสิบสองเหลี่ยม 112">
            <a:extLst>
              <a:ext uri="{FF2B5EF4-FFF2-40B4-BE49-F238E27FC236}">
                <a16:creationId xmlns:a16="http://schemas.microsoft.com/office/drawing/2014/main" id="{84310E99-7DA4-4E50-B6EC-88E5E7E1A120}"/>
              </a:ext>
            </a:extLst>
          </p:cNvPr>
          <p:cNvSpPr/>
          <p:nvPr/>
        </p:nvSpPr>
        <p:spPr>
          <a:xfrm>
            <a:off x="6787572" y="3751161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20" name="ตัวเชื่อมต่อตรง 119">
            <a:extLst>
              <a:ext uri="{FF2B5EF4-FFF2-40B4-BE49-F238E27FC236}">
                <a16:creationId xmlns:a16="http://schemas.microsoft.com/office/drawing/2014/main" id="{76669891-6D3C-4F82-9271-31DE256ECEB6}"/>
              </a:ext>
            </a:extLst>
          </p:cNvPr>
          <p:cNvCxnSpPr>
            <a:cxnSpLocks/>
          </p:cNvCxnSpPr>
          <p:nvPr/>
        </p:nvCxnSpPr>
        <p:spPr>
          <a:xfrm flipV="1">
            <a:off x="5275147" y="2444775"/>
            <a:ext cx="10729" cy="24280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1" name="ตัวเชื่อมต่อตรง 120">
            <a:extLst>
              <a:ext uri="{FF2B5EF4-FFF2-40B4-BE49-F238E27FC236}">
                <a16:creationId xmlns:a16="http://schemas.microsoft.com/office/drawing/2014/main" id="{8CFC6517-EA0F-469B-9275-50ECC2E14433}"/>
              </a:ext>
            </a:extLst>
          </p:cNvPr>
          <p:cNvCxnSpPr>
            <a:cxnSpLocks/>
          </p:cNvCxnSpPr>
          <p:nvPr/>
        </p:nvCxnSpPr>
        <p:spPr>
          <a:xfrm flipH="1" flipV="1">
            <a:off x="6924149" y="1617893"/>
            <a:ext cx="205804" cy="6710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2" name="ตัวเชื่อมต่อตรง 121">
            <a:extLst>
              <a:ext uri="{FF2B5EF4-FFF2-40B4-BE49-F238E27FC236}">
                <a16:creationId xmlns:a16="http://schemas.microsoft.com/office/drawing/2014/main" id="{B73BA688-B7F4-40E1-9CF8-15E7B98C36D3}"/>
              </a:ext>
            </a:extLst>
          </p:cNvPr>
          <p:cNvCxnSpPr>
            <a:cxnSpLocks/>
          </p:cNvCxnSpPr>
          <p:nvPr/>
        </p:nvCxnSpPr>
        <p:spPr>
          <a:xfrm flipV="1">
            <a:off x="5288917" y="2292680"/>
            <a:ext cx="1856871" cy="1694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9" name="ลูกศร: ขวา 128">
            <a:extLst>
              <a:ext uri="{FF2B5EF4-FFF2-40B4-BE49-F238E27FC236}">
                <a16:creationId xmlns:a16="http://schemas.microsoft.com/office/drawing/2014/main" id="{9262B13B-A00F-41F9-AFBA-CD5AFBE03148}"/>
              </a:ext>
            </a:extLst>
          </p:cNvPr>
          <p:cNvSpPr/>
          <p:nvPr/>
        </p:nvSpPr>
        <p:spPr>
          <a:xfrm>
            <a:off x="5820764" y="2288904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0" name="ลูกศร: ขวา 129">
            <a:extLst>
              <a:ext uri="{FF2B5EF4-FFF2-40B4-BE49-F238E27FC236}">
                <a16:creationId xmlns:a16="http://schemas.microsoft.com/office/drawing/2014/main" id="{74BB1329-E403-4486-B116-37746CD0942C}"/>
              </a:ext>
            </a:extLst>
          </p:cNvPr>
          <p:cNvSpPr/>
          <p:nvPr/>
        </p:nvSpPr>
        <p:spPr>
          <a:xfrm rot="14727905">
            <a:off x="6873641" y="1889077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" name="ลูกศร: ขวา 132">
            <a:extLst>
              <a:ext uri="{FF2B5EF4-FFF2-40B4-BE49-F238E27FC236}">
                <a16:creationId xmlns:a16="http://schemas.microsoft.com/office/drawing/2014/main" id="{D37637CE-3446-45F8-B3A3-6EB72E3CFEF4}"/>
              </a:ext>
            </a:extLst>
          </p:cNvPr>
          <p:cNvSpPr/>
          <p:nvPr/>
        </p:nvSpPr>
        <p:spPr>
          <a:xfrm rot="10800000">
            <a:off x="6120838" y="4713741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4" name="ลูกศร: ขวา 133">
            <a:extLst>
              <a:ext uri="{FF2B5EF4-FFF2-40B4-BE49-F238E27FC236}">
                <a16:creationId xmlns:a16="http://schemas.microsoft.com/office/drawing/2014/main" id="{C43D1B9C-C0C1-4247-9084-52F5450518CB}"/>
              </a:ext>
            </a:extLst>
          </p:cNvPr>
          <p:cNvSpPr/>
          <p:nvPr/>
        </p:nvSpPr>
        <p:spPr>
          <a:xfrm rot="16200000">
            <a:off x="5105247" y="3514259"/>
            <a:ext cx="361258" cy="277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6" name="เครื่องหมายคูณ 135">
            <a:extLst>
              <a:ext uri="{FF2B5EF4-FFF2-40B4-BE49-F238E27FC236}">
                <a16:creationId xmlns:a16="http://schemas.microsoft.com/office/drawing/2014/main" id="{DF835291-7A76-4401-82B0-06F94C12E9CF}"/>
              </a:ext>
            </a:extLst>
          </p:cNvPr>
          <p:cNvSpPr/>
          <p:nvPr/>
        </p:nvSpPr>
        <p:spPr>
          <a:xfrm>
            <a:off x="5652365" y="3199895"/>
            <a:ext cx="487302" cy="41147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รูปสิบสองเหลี่ยม 78">
            <a:extLst>
              <a:ext uri="{FF2B5EF4-FFF2-40B4-BE49-F238E27FC236}">
                <a16:creationId xmlns:a16="http://schemas.microsoft.com/office/drawing/2014/main" id="{15A80831-F9FE-44F3-BD45-EF92D387CF98}"/>
              </a:ext>
            </a:extLst>
          </p:cNvPr>
          <p:cNvSpPr/>
          <p:nvPr/>
        </p:nvSpPr>
        <p:spPr>
          <a:xfrm>
            <a:off x="9185279" y="2316558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0" name="รูปสิบสองเหลี่ยม 79">
            <a:extLst>
              <a:ext uri="{FF2B5EF4-FFF2-40B4-BE49-F238E27FC236}">
                <a16:creationId xmlns:a16="http://schemas.microsoft.com/office/drawing/2014/main" id="{4783D978-39FA-464F-A0D4-792E70F24809}"/>
              </a:ext>
            </a:extLst>
          </p:cNvPr>
          <p:cNvSpPr/>
          <p:nvPr/>
        </p:nvSpPr>
        <p:spPr>
          <a:xfrm>
            <a:off x="9177141" y="2715878"/>
            <a:ext cx="384611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1" name="รูปสิบสองเหลี่ยม 80">
            <a:extLst>
              <a:ext uri="{FF2B5EF4-FFF2-40B4-BE49-F238E27FC236}">
                <a16:creationId xmlns:a16="http://schemas.microsoft.com/office/drawing/2014/main" id="{6CC0B959-850D-4B92-A617-B0A48F950B06}"/>
              </a:ext>
            </a:extLst>
          </p:cNvPr>
          <p:cNvSpPr/>
          <p:nvPr/>
        </p:nvSpPr>
        <p:spPr>
          <a:xfrm>
            <a:off x="7493110" y="2755844"/>
            <a:ext cx="384611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2" name="รูปสิบสองเหลี่ยม 81">
            <a:extLst>
              <a:ext uri="{FF2B5EF4-FFF2-40B4-BE49-F238E27FC236}">
                <a16:creationId xmlns:a16="http://schemas.microsoft.com/office/drawing/2014/main" id="{824122C8-4B99-4776-BFA8-69C4DFCBDF5A}"/>
              </a:ext>
            </a:extLst>
          </p:cNvPr>
          <p:cNvSpPr/>
          <p:nvPr/>
        </p:nvSpPr>
        <p:spPr>
          <a:xfrm>
            <a:off x="6043729" y="2659326"/>
            <a:ext cx="384611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7" name="รูปสิบสองเหลี่ยม 86">
            <a:extLst>
              <a:ext uri="{FF2B5EF4-FFF2-40B4-BE49-F238E27FC236}">
                <a16:creationId xmlns:a16="http://schemas.microsoft.com/office/drawing/2014/main" id="{F42923B6-BA10-46F0-A1A5-521490EBE54E}"/>
              </a:ext>
            </a:extLst>
          </p:cNvPr>
          <p:cNvSpPr/>
          <p:nvPr/>
        </p:nvSpPr>
        <p:spPr>
          <a:xfrm>
            <a:off x="9156813" y="3182791"/>
            <a:ext cx="384611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9" name="รูปสิบสองเหลี่ยม 88">
            <a:extLst>
              <a:ext uri="{FF2B5EF4-FFF2-40B4-BE49-F238E27FC236}">
                <a16:creationId xmlns:a16="http://schemas.microsoft.com/office/drawing/2014/main" id="{C202C85A-A3A2-40C2-BFE8-05F3F6ABD32E}"/>
              </a:ext>
            </a:extLst>
          </p:cNvPr>
          <p:cNvSpPr/>
          <p:nvPr/>
        </p:nvSpPr>
        <p:spPr>
          <a:xfrm>
            <a:off x="2692728" y="1768917"/>
            <a:ext cx="384611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0" name="รูปสิบสองเหลี่ยม 89">
            <a:extLst>
              <a:ext uri="{FF2B5EF4-FFF2-40B4-BE49-F238E27FC236}">
                <a16:creationId xmlns:a16="http://schemas.microsoft.com/office/drawing/2014/main" id="{96CA1E48-DA6B-490A-8B4E-A83520D5E9F1}"/>
              </a:ext>
            </a:extLst>
          </p:cNvPr>
          <p:cNvSpPr/>
          <p:nvPr/>
        </p:nvSpPr>
        <p:spPr>
          <a:xfrm>
            <a:off x="9177141" y="3611366"/>
            <a:ext cx="384611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1" name="สี่เหลี่ยมผืนผ้า 90">
            <a:extLst>
              <a:ext uri="{FF2B5EF4-FFF2-40B4-BE49-F238E27FC236}">
                <a16:creationId xmlns:a16="http://schemas.microsoft.com/office/drawing/2014/main" id="{9A450D5F-07B1-4AAE-BFD3-80A831AFCAB8}"/>
              </a:ext>
            </a:extLst>
          </p:cNvPr>
          <p:cNvSpPr/>
          <p:nvPr/>
        </p:nvSpPr>
        <p:spPr>
          <a:xfrm>
            <a:off x="5725449" y="1827162"/>
            <a:ext cx="893120" cy="36896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6" name="สี่เหลี่ยมผืนผ้า 95">
            <a:extLst>
              <a:ext uri="{FF2B5EF4-FFF2-40B4-BE49-F238E27FC236}">
                <a16:creationId xmlns:a16="http://schemas.microsoft.com/office/drawing/2014/main" id="{84286295-F571-4317-9EC2-CF72D2DC7FF9}"/>
              </a:ext>
            </a:extLst>
          </p:cNvPr>
          <p:cNvSpPr/>
          <p:nvPr/>
        </p:nvSpPr>
        <p:spPr>
          <a:xfrm>
            <a:off x="6618569" y="4478692"/>
            <a:ext cx="2145581" cy="906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3" name="รูปสิบสองเหลี่ยม 102">
            <a:extLst>
              <a:ext uri="{FF2B5EF4-FFF2-40B4-BE49-F238E27FC236}">
                <a16:creationId xmlns:a16="http://schemas.microsoft.com/office/drawing/2014/main" id="{69BA3787-A33F-47F5-A94D-AC0367D17A68}"/>
              </a:ext>
            </a:extLst>
          </p:cNvPr>
          <p:cNvSpPr/>
          <p:nvPr/>
        </p:nvSpPr>
        <p:spPr>
          <a:xfrm>
            <a:off x="8363995" y="4529261"/>
            <a:ext cx="358216" cy="368961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2" name="รูปสิบสองเหลี่ยม 101">
            <a:extLst>
              <a:ext uri="{FF2B5EF4-FFF2-40B4-BE49-F238E27FC236}">
                <a16:creationId xmlns:a16="http://schemas.microsoft.com/office/drawing/2014/main" id="{427BC185-94A5-438A-8556-2621BEADAA93}"/>
              </a:ext>
            </a:extLst>
          </p:cNvPr>
          <p:cNvSpPr/>
          <p:nvPr/>
        </p:nvSpPr>
        <p:spPr>
          <a:xfrm>
            <a:off x="5960559" y="1832154"/>
            <a:ext cx="358216" cy="335975"/>
          </a:xfrm>
          <a:prstGeom prst="dodec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4" name="รูปสิบสองเหลี่ยม 93">
            <a:extLst>
              <a:ext uri="{FF2B5EF4-FFF2-40B4-BE49-F238E27FC236}">
                <a16:creationId xmlns:a16="http://schemas.microsoft.com/office/drawing/2014/main" id="{C8CF00ED-4C13-45C1-A3D8-994D0DFE36A8}"/>
              </a:ext>
            </a:extLst>
          </p:cNvPr>
          <p:cNvSpPr/>
          <p:nvPr/>
        </p:nvSpPr>
        <p:spPr>
          <a:xfrm>
            <a:off x="7357792" y="4705765"/>
            <a:ext cx="363092" cy="37613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th-TH" dirty="0"/>
          </a:p>
        </p:txBody>
      </p:sp>
      <p:cxnSp>
        <p:nvCxnSpPr>
          <p:cNvPr id="104" name="ตัวเชื่อมต่อตรง 103">
            <a:extLst>
              <a:ext uri="{FF2B5EF4-FFF2-40B4-BE49-F238E27FC236}">
                <a16:creationId xmlns:a16="http://schemas.microsoft.com/office/drawing/2014/main" id="{19B20FD4-BFF3-4B0D-A8EF-D20AF6610415}"/>
              </a:ext>
            </a:extLst>
          </p:cNvPr>
          <p:cNvCxnSpPr>
            <a:cxnSpLocks/>
          </p:cNvCxnSpPr>
          <p:nvPr/>
        </p:nvCxnSpPr>
        <p:spPr>
          <a:xfrm flipV="1">
            <a:off x="5690328" y="5165758"/>
            <a:ext cx="950852" cy="8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ตัวเชื่อมต่อตรง 104">
            <a:extLst>
              <a:ext uri="{FF2B5EF4-FFF2-40B4-BE49-F238E27FC236}">
                <a16:creationId xmlns:a16="http://schemas.microsoft.com/office/drawing/2014/main" id="{8C738F16-49A9-4A25-9483-A4DBECDFC002}"/>
              </a:ext>
            </a:extLst>
          </p:cNvPr>
          <p:cNvCxnSpPr>
            <a:cxnSpLocks/>
          </p:cNvCxnSpPr>
          <p:nvPr/>
        </p:nvCxnSpPr>
        <p:spPr>
          <a:xfrm flipV="1">
            <a:off x="5959280" y="4571473"/>
            <a:ext cx="758174" cy="7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ตัวเชื่อมต่อตรง 105">
            <a:extLst>
              <a:ext uri="{FF2B5EF4-FFF2-40B4-BE49-F238E27FC236}">
                <a16:creationId xmlns:a16="http://schemas.microsoft.com/office/drawing/2014/main" id="{334E887D-95F2-43F3-AFF8-5AD21EF56A3A}"/>
              </a:ext>
            </a:extLst>
          </p:cNvPr>
          <p:cNvCxnSpPr>
            <a:cxnSpLocks/>
          </p:cNvCxnSpPr>
          <p:nvPr/>
        </p:nvCxnSpPr>
        <p:spPr>
          <a:xfrm flipH="1">
            <a:off x="6435620" y="4557115"/>
            <a:ext cx="212918" cy="554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ตัวเชื่อมต่อตรง 106">
            <a:extLst>
              <a:ext uri="{FF2B5EF4-FFF2-40B4-BE49-F238E27FC236}">
                <a16:creationId xmlns:a16="http://schemas.microsoft.com/office/drawing/2014/main" id="{717ED677-E641-4994-8B11-9FE82E5DC125}"/>
              </a:ext>
            </a:extLst>
          </p:cNvPr>
          <p:cNvCxnSpPr>
            <a:cxnSpLocks/>
          </p:cNvCxnSpPr>
          <p:nvPr/>
        </p:nvCxnSpPr>
        <p:spPr>
          <a:xfrm flipH="1">
            <a:off x="6122592" y="4579215"/>
            <a:ext cx="263466" cy="546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ตัวเชื่อมต่อตรง 107">
            <a:extLst>
              <a:ext uri="{FF2B5EF4-FFF2-40B4-BE49-F238E27FC236}">
                <a16:creationId xmlns:a16="http://schemas.microsoft.com/office/drawing/2014/main" id="{F86CD064-52A7-4609-B4FD-048E19AB2A59}"/>
              </a:ext>
            </a:extLst>
          </p:cNvPr>
          <p:cNvCxnSpPr>
            <a:cxnSpLocks/>
          </p:cNvCxnSpPr>
          <p:nvPr/>
        </p:nvCxnSpPr>
        <p:spPr>
          <a:xfrm flipH="1">
            <a:off x="5865131" y="4571794"/>
            <a:ext cx="275961" cy="602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ตัวเชื่อมต่อตรง 118">
            <a:extLst>
              <a:ext uri="{FF2B5EF4-FFF2-40B4-BE49-F238E27FC236}">
                <a16:creationId xmlns:a16="http://schemas.microsoft.com/office/drawing/2014/main" id="{83B948E9-0673-4845-B145-A002213B4D94}"/>
              </a:ext>
            </a:extLst>
          </p:cNvPr>
          <p:cNvCxnSpPr>
            <a:cxnSpLocks/>
          </p:cNvCxnSpPr>
          <p:nvPr/>
        </p:nvCxnSpPr>
        <p:spPr>
          <a:xfrm flipV="1">
            <a:off x="5274520" y="4800375"/>
            <a:ext cx="1361328" cy="900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8" name="กราฟิก 147" descr="ขยะ">
            <a:extLst>
              <a:ext uri="{FF2B5EF4-FFF2-40B4-BE49-F238E27FC236}">
                <a16:creationId xmlns:a16="http://schemas.microsoft.com/office/drawing/2014/main" id="{1E364D2E-FF76-41F0-88D6-90180A5F0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6296" y="4450121"/>
            <a:ext cx="610805" cy="610805"/>
          </a:xfrm>
          <a:prstGeom prst="rect">
            <a:avLst/>
          </a:prstGeom>
        </p:spPr>
      </p:pic>
      <p:sp>
        <p:nvSpPr>
          <p:cNvPr id="149" name="เครื่องหมายคูณ 148">
            <a:extLst>
              <a:ext uri="{FF2B5EF4-FFF2-40B4-BE49-F238E27FC236}">
                <a16:creationId xmlns:a16="http://schemas.microsoft.com/office/drawing/2014/main" id="{AD922054-FACE-4B3A-BC1E-A9511B4475E3}"/>
              </a:ext>
            </a:extLst>
          </p:cNvPr>
          <p:cNvSpPr/>
          <p:nvPr/>
        </p:nvSpPr>
        <p:spPr>
          <a:xfrm flipH="1" flipV="1">
            <a:off x="3615835" y="2864938"/>
            <a:ext cx="658022" cy="3275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66" name="กราฟิก 165" descr="เดิน">
            <a:extLst>
              <a:ext uri="{FF2B5EF4-FFF2-40B4-BE49-F238E27FC236}">
                <a16:creationId xmlns:a16="http://schemas.microsoft.com/office/drawing/2014/main" id="{759716D0-869F-4C0D-9C14-D05282D8FD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05273" y="4291439"/>
            <a:ext cx="782012" cy="782012"/>
          </a:xfrm>
          <a:prstGeom prst="rect">
            <a:avLst/>
          </a:prstGeom>
        </p:spPr>
      </p:pic>
      <p:pic>
        <p:nvPicPr>
          <p:cNvPr id="167" name="กราฟิก 166" descr="โจร">
            <a:extLst>
              <a:ext uri="{FF2B5EF4-FFF2-40B4-BE49-F238E27FC236}">
                <a16:creationId xmlns:a16="http://schemas.microsoft.com/office/drawing/2014/main" id="{8485F9CC-6C17-42E4-8273-D5C633E38A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75586" y="2070339"/>
            <a:ext cx="533207" cy="533207"/>
          </a:xfrm>
          <a:prstGeom prst="rect">
            <a:avLst/>
          </a:prstGeom>
        </p:spPr>
      </p:pic>
      <p:pic>
        <p:nvPicPr>
          <p:cNvPr id="169" name="กราฟิก 168" descr="โจร">
            <a:extLst>
              <a:ext uri="{FF2B5EF4-FFF2-40B4-BE49-F238E27FC236}">
                <a16:creationId xmlns:a16="http://schemas.microsoft.com/office/drawing/2014/main" id="{1EFB36AD-2EA1-4126-BD37-91A0CF4D7A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50763" y="2728715"/>
            <a:ext cx="533207" cy="533207"/>
          </a:xfrm>
          <a:prstGeom prst="rect">
            <a:avLst/>
          </a:prstGeom>
        </p:spPr>
      </p:pic>
      <p:pic>
        <p:nvPicPr>
          <p:cNvPr id="55" name="กราฟิก 54" descr="เข็มทิศแผนที่">
            <a:extLst>
              <a:ext uri="{FF2B5EF4-FFF2-40B4-BE49-F238E27FC236}">
                <a16:creationId xmlns:a16="http://schemas.microsoft.com/office/drawing/2014/main" id="{898CCABE-5A43-47EC-A663-BA7FBFE974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634" y="463368"/>
            <a:ext cx="708247" cy="70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2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1CAF2C-DDB7-4562-BA26-68993E724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365126"/>
            <a:ext cx="11774658" cy="988678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แนวปฏิบัติในการคัดกรอง ผู้เข้าข่ายปอดอักเสบจากเชื้อไวรัส สายพันธุ์ใหม่ สำหรับงานกายภาพบัด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ทันตกรรม โรงพยาบาลประสาทเชียงใหม่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DC8BAAC-7390-419E-9D0F-8334954D2072}"/>
              </a:ext>
            </a:extLst>
          </p:cNvPr>
          <p:cNvSpPr txBox="1"/>
          <p:nvPr/>
        </p:nvSpPr>
        <p:spPr>
          <a:xfrm>
            <a:off x="4971333" y="1246837"/>
            <a:ext cx="293709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ผู้ป่วยมายื่นขอรับบริการ</a:t>
            </a:r>
          </a:p>
        </p:txBody>
      </p:sp>
      <p:sp>
        <p:nvSpPr>
          <p:cNvPr id="5" name="ข้าวหลามตัด 4">
            <a:extLst>
              <a:ext uri="{FF2B5EF4-FFF2-40B4-BE49-F238E27FC236}">
                <a16:creationId xmlns:a16="http://schemas.microsoft.com/office/drawing/2014/main" id="{450C4FAE-4346-47AD-A194-A43CEECA6708}"/>
              </a:ext>
            </a:extLst>
          </p:cNvPr>
          <p:cNvSpPr/>
          <p:nvPr/>
        </p:nvSpPr>
        <p:spPr>
          <a:xfrm>
            <a:off x="4844353" y="2900792"/>
            <a:ext cx="1865191" cy="119606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มีข้อสงสัย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FE9C3A90-7BD0-48CA-A6C8-33A93B78BB81}"/>
              </a:ext>
            </a:extLst>
          </p:cNvPr>
          <p:cNvSpPr txBox="1"/>
          <p:nvPr/>
        </p:nvSpPr>
        <p:spPr>
          <a:xfrm>
            <a:off x="8947051" y="3255490"/>
            <a:ext cx="21887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ส่งเข้ารับบริการตามปกติ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C80B93F1-DC4A-40F3-946B-7D1610827D57}"/>
              </a:ext>
            </a:extLst>
          </p:cNvPr>
          <p:cNvSpPr txBox="1"/>
          <p:nvPr/>
        </p:nvSpPr>
        <p:spPr>
          <a:xfrm>
            <a:off x="571818" y="5155322"/>
            <a:ext cx="487851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ให้ผู้เข้าข่ายสวมหน้ากากอนามัย</a:t>
            </a: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ให้ไปรอที่จุดคัดกรองโรค(อาคารหัตถบำบัด ชั้น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โทรแจ้งจุดคัดกรอง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OPD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เบอร์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ACFCA8BE-3601-4FA5-9E58-8B68C87BF25D}"/>
              </a:ext>
            </a:extLst>
          </p:cNvPr>
          <p:cNvSpPr txBox="1"/>
          <p:nvPr/>
        </p:nvSpPr>
        <p:spPr>
          <a:xfrm>
            <a:off x="8074855" y="4412700"/>
            <a:ext cx="24091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มีประวัติเฉพาะข้อใดข้อหนึ่ง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FCA964A5-0D78-4505-9C00-125401A9BE96}"/>
              </a:ext>
            </a:extLst>
          </p:cNvPr>
          <p:cNvSpPr txBox="1"/>
          <p:nvPr/>
        </p:nvSpPr>
        <p:spPr>
          <a:xfrm>
            <a:off x="6706948" y="3161928"/>
            <a:ext cx="12270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ไม่มีข้อสงสัย</a:t>
            </a:r>
          </a:p>
        </p:txBody>
      </p:sp>
      <p:cxnSp>
        <p:nvCxnSpPr>
          <p:cNvPr id="11" name="ลูกศรเชื่อมต่อแบบตรง 10">
            <a:extLst>
              <a:ext uri="{FF2B5EF4-FFF2-40B4-BE49-F238E27FC236}">
                <a16:creationId xmlns:a16="http://schemas.microsoft.com/office/drawing/2014/main" id="{F99B4485-A023-4054-8842-C1788F0013E1}"/>
              </a:ext>
            </a:extLst>
          </p:cNvPr>
          <p:cNvCxnSpPr>
            <a:cxnSpLocks/>
          </p:cNvCxnSpPr>
          <p:nvPr/>
        </p:nvCxnSpPr>
        <p:spPr>
          <a:xfrm>
            <a:off x="5776949" y="2635195"/>
            <a:ext cx="0" cy="290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>
            <a:extLst>
              <a:ext uri="{FF2B5EF4-FFF2-40B4-BE49-F238E27FC236}">
                <a16:creationId xmlns:a16="http://schemas.microsoft.com/office/drawing/2014/main" id="{A5415E16-0551-4339-BA38-1D1424DEBB33}"/>
              </a:ext>
            </a:extLst>
          </p:cNvPr>
          <p:cNvCxnSpPr>
            <a:cxnSpLocks/>
          </p:cNvCxnSpPr>
          <p:nvPr/>
        </p:nvCxnSpPr>
        <p:spPr>
          <a:xfrm>
            <a:off x="6706948" y="3520874"/>
            <a:ext cx="2211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>
            <a:extLst>
              <a:ext uri="{FF2B5EF4-FFF2-40B4-BE49-F238E27FC236}">
                <a16:creationId xmlns:a16="http://schemas.microsoft.com/office/drawing/2014/main" id="{7A959C58-4674-4D72-A8FA-0E8FA68E1291}"/>
              </a:ext>
            </a:extLst>
          </p:cNvPr>
          <p:cNvCxnSpPr>
            <a:cxnSpLocks/>
          </p:cNvCxnSpPr>
          <p:nvPr/>
        </p:nvCxnSpPr>
        <p:spPr>
          <a:xfrm>
            <a:off x="8904974" y="4904362"/>
            <a:ext cx="0" cy="347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>
            <a:extLst>
              <a:ext uri="{FF2B5EF4-FFF2-40B4-BE49-F238E27FC236}">
                <a16:creationId xmlns:a16="http://schemas.microsoft.com/office/drawing/2014/main" id="{FF4808B4-30F5-4E5C-8B62-22C173C1B556}"/>
              </a:ext>
            </a:extLst>
          </p:cNvPr>
          <p:cNvCxnSpPr>
            <a:cxnSpLocks/>
          </p:cNvCxnSpPr>
          <p:nvPr/>
        </p:nvCxnSpPr>
        <p:spPr>
          <a:xfrm>
            <a:off x="5776948" y="4122996"/>
            <a:ext cx="0" cy="469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>
            <a:extLst>
              <a:ext uri="{FF2B5EF4-FFF2-40B4-BE49-F238E27FC236}">
                <a16:creationId xmlns:a16="http://schemas.microsoft.com/office/drawing/2014/main" id="{6ABA02B9-C449-4738-B96C-CB5514A38CD5}"/>
              </a:ext>
            </a:extLst>
          </p:cNvPr>
          <p:cNvCxnSpPr>
            <a:cxnSpLocks/>
          </p:cNvCxnSpPr>
          <p:nvPr/>
        </p:nvCxnSpPr>
        <p:spPr>
          <a:xfrm>
            <a:off x="2782279" y="4874365"/>
            <a:ext cx="0" cy="280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A5906074-223A-471C-9EDD-B92169131E64}"/>
              </a:ext>
            </a:extLst>
          </p:cNvPr>
          <p:cNvSpPr txBox="1"/>
          <p:nvPr/>
        </p:nvSpPr>
        <p:spPr>
          <a:xfrm>
            <a:off x="3197005" y="1950704"/>
            <a:ext cx="677186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ซักประวัติเพิ่มเติม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มีไข้</a:t>
            </a:r>
            <a:r>
              <a:rPr lang="th-TH" sz="2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ร่วมกับ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อาการไอเจ็บคอ มีน้ำมูกไหล </a:t>
            </a:r>
            <a:r>
              <a:rPr lang="th-TH" sz="2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ร่วมกับ</a:t>
            </a:r>
          </a:p>
          <a:p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เดินทางมาจากเมืองอู่ฮั่น มณฑลหู</a:t>
            </a:r>
            <a:r>
              <a:rPr lang="th-TH" sz="2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เป่ย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สาธารณรัฐประชาชนจีน ภายใน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วัน</a:t>
            </a:r>
          </a:p>
        </p:txBody>
      </p:sp>
      <p:cxnSp>
        <p:nvCxnSpPr>
          <p:cNvPr id="39" name="ลูกศรเชื่อมต่อแบบตรง 38">
            <a:extLst>
              <a:ext uri="{FF2B5EF4-FFF2-40B4-BE49-F238E27FC236}">
                <a16:creationId xmlns:a16="http://schemas.microsoft.com/office/drawing/2014/main" id="{ED129DE1-1D8D-4286-90E3-F27DBA015E90}"/>
              </a:ext>
            </a:extLst>
          </p:cNvPr>
          <p:cNvCxnSpPr>
            <a:cxnSpLocks/>
          </p:cNvCxnSpPr>
          <p:nvPr/>
        </p:nvCxnSpPr>
        <p:spPr>
          <a:xfrm flipH="1">
            <a:off x="5776949" y="1661815"/>
            <a:ext cx="36" cy="323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กล่องข้อความ 49">
            <a:extLst>
              <a:ext uri="{FF2B5EF4-FFF2-40B4-BE49-F238E27FC236}">
                <a16:creationId xmlns:a16="http://schemas.microsoft.com/office/drawing/2014/main" id="{C2BA3E82-75E8-4B82-9127-E9A840C8171B}"/>
              </a:ext>
            </a:extLst>
          </p:cNvPr>
          <p:cNvSpPr txBox="1"/>
          <p:nvPr/>
        </p:nvSpPr>
        <p:spPr>
          <a:xfrm>
            <a:off x="1577706" y="4442697"/>
            <a:ext cx="24091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มีประวัติทั้งสองข้อ</a:t>
            </a:r>
          </a:p>
        </p:txBody>
      </p:sp>
      <p:sp>
        <p:nvSpPr>
          <p:cNvPr id="57" name="กล่องข้อความ 56">
            <a:extLst>
              <a:ext uri="{FF2B5EF4-FFF2-40B4-BE49-F238E27FC236}">
                <a16:creationId xmlns:a16="http://schemas.microsoft.com/office/drawing/2014/main" id="{8597D9C7-89AB-4447-AFC5-ADDE103928A9}"/>
              </a:ext>
            </a:extLst>
          </p:cNvPr>
          <p:cNvSpPr txBox="1"/>
          <p:nvPr/>
        </p:nvSpPr>
        <p:spPr>
          <a:xfrm>
            <a:off x="7649260" y="5251618"/>
            <a:ext cx="326033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โทรแจ้งจุดคัดกรอง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OPD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เบอร์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ส่งเข้ารับการตรวจเพิ่มเติมที่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OPD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5" name="กล่องข้อความ 64">
            <a:extLst>
              <a:ext uri="{FF2B5EF4-FFF2-40B4-BE49-F238E27FC236}">
                <a16:creationId xmlns:a16="http://schemas.microsoft.com/office/drawing/2014/main" id="{E7A45006-EF0A-4D02-88E6-A35812FB99A2}"/>
              </a:ext>
            </a:extLst>
          </p:cNvPr>
          <p:cNvSpPr txBox="1"/>
          <p:nvPr/>
        </p:nvSpPr>
        <p:spPr>
          <a:xfrm>
            <a:off x="5826366" y="4129917"/>
            <a:ext cx="12270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มีข้อสงสัย</a:t>
            </a:r>
          </a:p>
        </p:txBody>
      </p:sp>
      <p:cxnSp>
        <p:nvCxnSpPr>
          <p:cNvPr id="67" name="ลูกศรเชื่อมต่อแบบตรง 66">
            <a:extLst>
              <a:ext uri="{FF2B5EF4-FFF2-40B4-BE49-F238E27FC236}">
                <a16:creationId xmlns:a16="http://schemas.microsoft.com/office/drawing/2014/main" id="{E4603A42-51F7-477D-86CC-97BE200145E2}"/>
              </a:ext>
            </a:extLst>
          </p:cNvPr>
          <p:cNvCxnSpPr/>
          <p:nvPr/>
        </p:nvCxnSpPr>
        <p:spPr>
          <a:xfrm>
            <a:off x="3986852" y="4591582"/>
            <a:ext cx="408800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14079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373</Words>
  <Application>Microsoft Office PowerPoint</Application>
  <PresentationFormat>แบบจอกว้าง</PresentationFormat>
  <Paragraphs>99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แนวปฏิบัติในการคัดกรอง ผู้เข้าข่ายปอดอักเสบจากเชื้อไวรัส สายพันธุ์ใหม่ สำหรับงานกายภาพบัด/ทันตกรรม โรงพยาบาลประสาทเชียงใหม่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</dc:creator>
  <cp:lastModifiedBy>Lenovo</cp:lastModifiedBy>
  <cp:revision>52</cp:revision>
  <dcterms:created xsi:type="dcterms:W3CDTF">2020-01-14T07:00:21Z</dcterms:created>
  <dcterms:modified xsi:type="dcterms:W3CDTF">2020-01-19T00:16:25Z</dcterms:modified>
</cp:coreProperties>
</file>